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3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256" r:id="rId2"/>
    <p:sldId id="307" r:id="rId3"/>
    <p:sldId id="523" r:id="rId4"/>
    <p:sldId id="522" r:id="rId5"/>
    <p:sldId id="376" r:id="rId6"/>
    <p:sldId id="521" r:id="rId7"/>
    <p:sldId id="517" r:id="rId8"/>
    <p:sldId id="525" r:id="rId9"/>
    <p:sldId id="528" r:id="rId10"/>
    <p:sldId id="527" r:id="rId11"/>
    <p:sldId id="520" r:id="rId12"/>
    <p:sldId id="529" r:id="rId13"/>
    <p:sldId id="519" r:id="rId14"/>
    <p:sldId id="518" r:id="rId15"/>
    <p:sldId id="530" r:id="rId16"/>
    <p:sldId id="289" r:id="rId17"/>
    <p:sldId id="290" r:id="rId18"/>
    <p:sldId id="532" r:id="rId19"/>
    <p:sldId id="537" r:id="rId20"/>
    <p:sldId id="533" r:id="rId21"/>
    <p:sldId id="538" r:id="rId22"/>
    <p:sldId id="267" r:id="rId23"/>
    <p:sldId id="268" r:id="rId24"/>
    <p:sldId id="269" r:id="rId25"/>
    <p:sldId id="270" r:id="rId26"/>
    <p:sldId id="272" r:id="rId27"/>
    <p:sldId id="273" r:id="rId28"/>
    <p:sldId id="354" r:id="rId29"/>
    <p:sldId id="260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8C8"/>
    <a:srgbClr val="3F739B"/>
    <a:srgbClr val="E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EB8210-1EC9-42E1-9568-C860653B8A05}" v="1" dt="2025-01-26T16:07:29.2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987" autoAdjust="0"/>
    <p:restoredTop sz="64033" autoAdjust="0"/>
  </p:normalViewPr>
  <p:slideViewPr>
    <p:cSldViewPr snapToGrid="0">
      <p:cViewPr varScale="1">
        <p:scale>
          <a:sx n="61" d="100"/>
          <a:sy n="61" d="100"/>
        </p:scale>
        <p:origin x="56" y="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1676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Moreh" userId="17b81281-9f29-44e0-9273-6dadbf6896a2" providerId="ADAL" clId="{C881F287-C991-44D9-941D-31328D1263EC}"/>
    <pc:docChg chg="undo custSel addSld delSld modSld sldOrd modMainMaster">
      <pc:chgData name="Chris Moreh" userId="17b81281-9f29-44e0-9273-6dadbf6896a2" providerId="ADAL" clId="{C881F287-C991-44D9-941D-31328D1263EC}" dt="2024-10-08T10:04:06.836" v="1537" actId="113"/>
      <pc:docMkLst>
        <pc:docMk/>
      </pc:docMkLst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67"/>
        </pc:sldMkLst>
      </pc:sldChg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68"/>
        </pc:sldMkLst>
      </pc:sldChg>
      <pc:sldChg chg="del">
        <pc:chgData name="Chris Moreh" userId="17b81281-9f29-44e0-9273-6dadbf6896a2" providerId="ADAL" clId="{C881F287-C991-44D9-941D-31328D1263EC}" dt="2024-10-08T09:51:12.202" v="1360" actId="47"/>
        <pc:sldMkLst>
          <pc:docMk/>
          <pc:sldMk cId="1913316541" sldId="268"/>
        </pc:sldMkLst>
      </pc:sldChg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69"/>
        </pc:sldMkLst>
      </pc:sldChg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70"/>
        </pc:sldMkLst>
      </pc:sldChg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72"/>
        </pc:sldMkLst>
      </pc:sldChg>
      <pc:sldChg chg="add modTransition">
        <pc:chgData name="Chris Moreh" userId="17b81281-9f29-44e0-9273-6dadbf6896a2" providerId="ADAL" clId="{C881F287-C991-44D9-941D-31328D1263EC}" dt="2024-10-08T10:01:11.260" v="1487"/>
        <pc:sldMkLst>
          <pc:docMk/>
          <pc:sldMk cId="0" sldId="273"/>
        </pc:sldMkLst>
      </pc:sldChg>
      <pc:sldChg chg="modSp add mod modTransition modClrScheme chgLayout">
        <pc:chgData name="Chris Moreh" userId="17b81281-9f29-44e0-9273-6dadbf6896a2" providerId="ADAL" clId="{C881F287-C991-44D9-941D-31328D1263EC}" dt="2024-10-08T09:55:06.055" v="1401" actId="1076"/>
        <pc:sldMkLst>
          <pc:docMk/>
          <pc:sldMk cId="1836731351" sldId="289"/>
        </pc:sldMkLst>
      </pc:sldChg>
      <pc:sldChg chg="modSp add mod modTransition modClrScheme chgLayout">
        <pc:chgData name="Chris Moreh" userId="17b81281-9f29-44e0-9273-6dadbf6896a2" providerId="ADAL" clId="{C881F287-C991-44D9-941D-31328D1263EC}" dt="2024-10-08T09:55:14.119" v="1405" actId="1076"/>
        <pc:sldMkLst>
          <pc:docMk/>
          <pc:sldMk cId="2510649881" sldId="290"/>
        </pc:sldMkLst>
      </pc:sldChg>
      <pc:sldChg chg="modSp mod">
        <pc:chgData name="Chris Moreh" userId="17b81281-9f29-44e0-9273-6dadbf6896a2" providerId="ADAL" clId="{C881F287-C991-44D9-941D-31328D1263EC}" dt="2024-10-08T07:19:01.914" v="56" actId="20577"/>
        <pc:sldMkLst>
          <pc:docMk/>
          <pc:sldMk cId="3814459198" sldId="307"/>
        </pc:sldMkLst>
      </pc:sldChg>
      <pc:sldChg chg="del">
        <pc:chgData name="Chris Moreh" userId="17b81281-9f29-44e0-9273-6dadbf6896a2" providerId="ADAL" clId="{C881F287-C991-44D9-941D-31328D1263EC}" dt="2024-10-08T09:50:53.105" v="1350" actId="47"/>
        <pc:sldMkLst>
          <pc:docMk/>
          <pc:sldMk cId="789519299" sldId="308"/>
        </pc:sldMkLst>
      </pc:sldChg>
      <pc:sldChg chg="del">
        <pc:chgData name="Chris Moreh" userId="17b81281-9f29-44e0-9273-6dadbf6896a2" providerId="ADAL" clId="{C881F287-C991-44D9-941D-31328D1263EC}" dt="2024-10-08T09:50:54.595" v="1352" actId="47"/>
        <pc:sldMkLst>
          <pc:docMk/>
          <pc:sldMk cId="139448700" sldId="309"/>
        </pc:sldMkLst>
      </pc:sldChg>
      <pc:sldChg chg="del">
        <pc:chgData name="Chris Moreh" userId="17b81281-9f29-44e0-9273-6dadbf6896a2" providerId="ADAL" clId="{C881F287-C991-44D9-941D-31328D1263EC}" dt="2024-10-08T09:51:02.506" v="1355" actId="47"/>
        <pc:sldMkLst>
          <pc:docMk/>
          <pc:sldMk cId="898458003" sldId="310"/>
        </pc:sldMkLst>
      </pc:sldChg>
      <pc:sldChg chg="del">
        <pc:chgData name="Chris Moreh" userId="17b81281-9f29-44e0-9273-6dadbf6896a2" providerId="ADAL" clId="{C881F287-C991-44D9-941D-31328D1263EC}" dt="2024-10-08T09:50:53.872" v="1351" actId="47"/>
        <pc:sldMkLst>
          <pc:docMk/>
          <pc:sldMk cId="1606940730" sldId="311"/>
        </pc:sldMkLst>
      </pc:sldChg>
      <pc:sldChg chg="del">
        <pc:chgData name="Chris Moreh" userId="17b81281-9f29-44e0-9273-6dadbf6896a2" providerId="ADAL" clId="{C881F287-C991-44D9-941D-31328D1263EC}" dt="2024-10-08T09:51:13.846" v="1361" actId="47"/>
        <pc:sldMkLst>
          <pc:docMk/>
          <pc:sldMk cId="966591019" sldId="319"/>
        </pc:sldMkLst>
      </pc:sldChg>
      <pc:sldChg chg="del">
        <pc:chgData name="Chris Moreh" userId="17b81281-9f29-44e0-9273-6dadbf6896a2" providerId="ADAL" clId="{C881F287-C991-44D9-941D-31328D1263EC}" dt="2024-10-08T09:51:14.863" v="1362" actId="47"/>
        <pc:sldMkLst>
          <pc:docMk/>
          <pc:sldMk cId="717278951" sldId="321"/>
        </pc:sldMkLst>
      </pc:sldChg>
      <pc:sldChg chg="del">
        <pc:chgData name="Chris Moreh" userId="17b81281-9f29-44e0-9273-6dadbf6896a2" providerId="ADAL" clId="{C881F287-C991-44D9-941D-31328D1263EC}" dt="2024-10-08T09:52:00.658" v="1384" actId="47"/>
        <pc:sldMkLst>
          <pc:docMk/>
          <pc:sldMk cId="3603256477" sldId="327"/>
        </pc:sldMkLst>
      </pc:sldChg>
      <pc:sldChg chg="del">
        <pc:chgData name="Chris Moreh" userId="17b81281-9f29-44e0-9273-6dadbf6896a2" providerId="ADAL" clId="{C881F287-C991-44D9-941D-31328D1263EC}" dt="2024-10-08T09:51:25.366" v="1375" actId="47"/>
        <pc:sldMkLst>
          <pc:docMk/>
          <pc:sldMk cId="322052598" sldId="331"/>
        </pc:sldMkLst>
      </pc:sldChg>
      <pc:sldChg chg="del">
        <pc:chgData name="Chris Moreh" userId="17b81281-9f29-44e0-9273-6dadbf6896a2" providerId="ADAL" clId="{C881F287-C991-44D9-941D-31328D1263EC}" dt="2024-10-08T09:51:26.076" v="1376" actId="47"/>
        <pc:sldMkLst>
          <pc:docMk/>
          <pc:sldMk cId="3383856965" sldId="332"/>
        </pc:sldMkLst>
      </pc:sldChg>
      <pc:sldChg chg="del">
        <pc:chgData name="Chris Moreh" userId="17b81281-9f29-44e0-9273-6dadbf6896a2" providerId="ADAL" clId="{C881F287-C991-44D9-941D-31328D1263EC}" dt="2024-10-08T09:51:15.783" v="1363" actId="47"/>
        <pc:sldMkLst>
          <pc:docMk/>
          <pc:sldMk cId="3992132808" sldId="336"/>
        </pc:sldMkLst>
      </pc:sldChg>
      <pc:sldChg chg="del">
        <pc:chgData name="Chris Moreh" userId="17b81281-9f29-44e0-9273-6dadbf6896a2" providerId="ADAL" clId="{C881F287-C991-44D9-941D-31328D1263EC}" dt="2024-10-08T09:51:21.624" v="1371" actId="47"/>
        <pc:sldMkLst>
          <pc:docMk/>
          <pc:sldMk cId="898719641" sldId="337"/>
        </pc:sldMkLst>
      </pc:sldChg>
      <pc:sldChg chg="del">
        <pc:chgData name="Chris Moreh" userId="17b81281-9f29-44e0-9273-6dadbf6896a2" providerId="ADAL" clId="{C881F287-C991-44D9-941D-31328D1263EC}" dt="2024-10-08T09:51:28.868" v="1381" actId="47"/>
        <pc:sldMkLst>
          <pc:docMk/>
          <pc:sldMk cId="1888377005" sldId="338"/>
        </pc:sldMkLst>
      </pc:sldChg>
      <pc:sldChg chg="del">
        <pc:chgData name="Chris Moreh" userId="17b81281-9f29-44e0-9273-6dadbf6896a2" providerId="ADAL" clId="{C881F287-C991-44D9-941D-31328D1263EC}" dt="2024-10-08T09:51:06.990" v="1358" actId="47"/>
        <pc:sldMkLst>
          <pc:docMk/>
          <pc:sldMk cId="269492429" sldId="342"/>
        </pc:sldMkLst>
      </pc:sldChg>
      <pc:sldChg chg="del">
        <pc:chgData name="Chris Moreh" userId="17b81281-9f29-44e0-9273-6dadbf6896a2" providerId="ADAL" clId="{C881F287-C991-44D9-941D-31328D1263EC}" dt="2024-10-08T09:50:57.674" v="1353" actId="47"/>
        <pc:sldMkLst>
          <pc:docMk/>
          <pc:sldMk cId="2967270402" sldId="352"/>
        </pc:sldMkLst>
      </pc:sldChg>
      <pc:sldChg chg="del">
        <pc:chgData name="Chris Moreh" userId="17b81281-9f29-44e0-9273-6dadbf6896a2" providerId="ADAL" clId="{C881F287-C991-44D9-941D-31328D1263EC}" dt="2024-10-08T09:51:00.187" v="1354" actId="47"/>
        <pc:sldMkLst>
          <pc:docMk/>
          <pc:sldMk cId="1562431172" sldId="353"/>
        </pc:sldMkLst>
      </pc:sldChg>
      <pc:sldChg chg="del">
        <pc:chgData name="Chris Moreh" userId="17b81281-9f29-44e0-9273-6dadbf6896a2" providerId="ADAL" clId="{C881F287-C991-44D9-941D-31328D1263EC}" dt="2024-10-08T09:51:10.024" v="1359" actId="47"/>
        <pc:sldMkLst>
          <pc:docMk/>
          <pc:sldMk cId="2041529945" sldId="355"/>
        </pc:sldMkLst>
      </pc:sldChg>
      <pc:sldChg chg="del">
        <pc:chgData name="Chris Moreh" userId="17b81281-9f29-44e0-9273-6dadbf6896a2" providerId="ADAL" clId="{C881F287-C991-44D9-941D-31328D1263EC}" dt="2024-10-08T09:51:03.666" v="1356" actId="47"/>
        <pc:sldMkLst>
          <pc:docMk/>
          <pc:sldMk cId="1063371618" sldId="356"/>
        </pc:sldMkLst>
      </pc:sldChg>
      <pc:sldChg chg="del">
        <pc:chgData name="Chris Moreh" userId="17b81281-9f29-44e0-9273-6dadbf6896a2" providerId="ADAL" clId="{C881F287-C991-44D9-941D-31328D1263EC}" dt="2024-10-08T09:51:04.669" v="1357" actId="47"/>
        <pc:sldMkLst>
          <pc:docMk/>
          <pc:sldMk cId="3565505821" sldId="357"/>
        </pc:sldMkLst>
      </pc:sldChg>
      <pc:sldChg chg="del">
        <pc:chgData name="Chris Moreh" userId="17b81281-9f29-44e0-9273-6dadbf6896a2" providerId="ADAL" clId="{C881F287-C991-44D9-941D-31328D1263EC}" dt="2024-10-08T09:51:16.611" v="1364" actId="47"/>
        <pc:sldMkLst>
          <pc:docMk/>
          <pc:sldMk cId="4042714575" sldId="359"/>
        </pc:sldMkLst>
      </pc:sldChg>
      <pc:sldChg chg="del">
        <pc:chgData name="Chris Moreh" userId="17b81281-9f29-44e0-9273-6dadbf6896a2" providerId="ADAL" clId="{C881F287-C991-44D9-941D-31328D1263EC}" dt="2024-10-08T09:51:18.808" v="1366" actId="47"/>
        <pc:sldMkLst>
          <pc:docMk/>
          <pc:sldMk cId="4149568844" sldId="360"/>
        </pc:sldMkLst>
      </pc:sldChg>
      <pc:sldChg chg="del">
        <pc:chgData name="Chris Moreh" userId="17b81281-9f29-44e0-9273-6dadbf6896a2" providerId="ADAL" clId="{C881F287-C991-44D9-941D-31328D1263EC}" dt="2024-10-08T09:51:17.775" v="1365" actId="47"/>
        <pc:sldMkLst>
          <pc:docMk/>
          <pc:sldMk cId="3726797516" sldId="361"/>
        </pc:sldMkLst>
      </pc:sldChg>
      <pc:sldChg chg="del">
        <pc:chgData name="Chris Moreh" userId="17b81281-9f29-44e0-9273-6dadbf6896a2" providerId="ADAL" clId="{C881F287-C991-44D9-941D-31328D1263EC}" dt="2024-10-08T09:51:21.124" v="1370" actId="47"/>
        <pc:sldMkLst>
          <pc:docMk/>
          <pc:sldMk cId="840503715" sldId="362"/>
        </pc:sldMkLst>
      </pc:sldChg>
      <pc:sldChg chg="del">
        <pc:chgData name="Chris Moreh" userId="17b81281-9f29-44e0-9273-6dadbf6896a2" providerId="ADAL" clId="{C881F287-C991-44D9-941D-31328D1263EC}" dt="2024-10-08T09:51:20.608" v="1369" actId="47"/>
        <pc:sldMkLst>
          <pc:docMk/>
          <pc:sldMk cId="623919284" sldId="363"/>
        </pc:sldMkLst>
      </pc:sldChg>
      <pc:sldChg chg="del">
        <pc:chgData name="Chris Moreh" userId="17b81281-9f29-44e0-9273-6dadbf6896a2" providerId="ADAL" clId="{C881F287-C991-44D9-941D-31328D1263EC}" dt="2024-10-08T09:51:19.745" v="1368" actId="47"/>
        <pc:sldMkLst>
          <pc:docMk/>
          <pc:sldMk cId="4271899228" sldId="364"/>
        </pc:sldMkLst>
      </pc:sldChg>
      <pc:sldChg chg="del">
        <pc:chgData name="Chris Moreh" userId="17b81281-9f29-44e0-9273-6dadbf6896a2" providerId="ADAL" clId="{C881F287-C991-44D9-941D-31328D1263EC}" dt="2024-10-08T09:51:19.369" v="1367" actId="47"/>
        <pc:sldMkLst>
          <pc:docMk/>
          <pc:sldMk cId="3076840088" sldId="365"/>
        </pc:sldMkLst>
      </pc:sldChg>
      <pc:sldChg chg="del">
        <pc:chgData name="Chris Moreh" userId="17b81281-9f29-44e0-9273-6dadbf6896a2" providerId="ADAL" clId="{C881F287-C991-44D9-941D-31328D1263EC}" dt="2024-10-08T09:51:23.438" v="1372" actId="47"/>
        <pc:sldMkLst>
          <pc:docMk/>
          <pc:sldMk cId="32425137" sldId="366"/>
        </pc:sldMkLst>
      </pc:sldChg>
      <pc:sldChg chg="del">
        <pc:chgData name="Chris Moreh" userId="17b81281-9f29-44e0-9273-6dadbf6896a2" providerId="ADAL" clId="{C881F287-C991-44D9-941D-31328D1263EC}" dt="2024-10-08T09:51:24.786" v="1373" actId="47"/>
        <pc:sldMkLst>
          <pc:docMk/>
          <pc:sldMk cId="3117409897" sldId="367"/>
        </pc:sldMkLst>
      </pc:sldChg>
      <pc:sldChg chg="del">
        <pc:chgData name="Chris Moreh" userId="17b81281-9f29-44e0-9273-6dadbf6896a2" providerId="ADAL" clId="{C881F287-C991-44D9-941D-31328D1263EC}" dt="2024-10-08T09:51:27.427" v="1379" actId="47"/>
        <pc:sldMkLst>
          <pc:docMk/>
          <pc:sldMk cId="380690980" sldId="368"/>
        </pc:sldMkLst>
      </pc:sldChg>
      <pc:sldChg chg="del">
        <pc:chgData name="Chris Moreh" userId="17b81281-9f29-44e0-9273-6dadbf6896a2" providerId="ADAL" clId="{C881F287-C991-44D9-941D-31328D1263EC}" dt="2024-10-08T09:51:27.944" v="1380" actId="47"/>
        <pc:sldMkLst>
          <pc:docMk/>
          <pc:sldMk cId="2523947705" sldId="369"/>
        </pc:sldMkLst>
      </pc:sldChg>
      <pc:sldChg chg="del">
        <pc:chgData name="Chris Moreh" userId="17b81281-9f29-44e0-9273-6dadbf6896a2" providerId="ADAL" clId="{C881F287-C991-44D9-941D-31328D1263EC}" dt="2024-10-08T09:51:57.958" v="1383" actId="47"/>
        <pc:sldMkLst>
          <pc:docMk/>
          <pc:sldMk cId="511201423" sldId="370"/>
        </pc:sldMkLst>
      </pc:sldChg>
      <pc:sldChg chg="del">
        <pc:chgData name="Chris Moreh" userId="17b81281-9f29-44e0-9273-6dadbf6896a2" providerId="ADAL" clId="{C881F287-C991-44D9-941D-31328D1263EC}" dt="2024-10-08T09:51:25.053" v="1374" actId="47"/>
        <pc:sldMkLst>
          <pc:docMk/>
          <pc:sldMk cId="1785384435" sldId="371"/>
        </pc:sldMkLst>
      </pc:sldChg>
      <pc:sldChg chg="del">
        <pc:chgData name="Chris Moreh" userId="17b81281-9f29-44e0-9273-6dadbf6896a2" providerId="ADAL" clId="{C881F287-C991-44D9-941D-31328D1263EC}" dt="2024-10-08T09:51:26.285" v="1377" actId="47"/>
        <pc:sldMkLst>
          <pc:docMk/>
          <pc:sldMk cId="2010348205" sldId="372"/>
        </pc:sldMkLst>
      </pc:sldChg>
      <pc:sldChg chg="del">
        <pc:chgData name="Chris Moreh" userId="17b81281-9f29-44e0-9273-6dadbf6896a2" providerId="ADAL" clId="{C881F287-C991-44D9-941D-31328D1263EC}" dt="2024-10-08T09:51:26.488" v="1378" actId="47"/>
        <pc:sldMkLst>
          <pc:docMk/>
          <pc:sldMk cId="3998180932" sldId="373"/>
        </pc:sldMkLst>
      </pc:sldChg>
      <pc:sldChg chg="del">
        <pc:chgData name="Chris Moreh" userId="17b81281-9f29-44e0-9273-6dadbf6896a2" providerId="ADAL" clId="{C881F287-C991-44D9-941D-31328D1263EC}" dt="2024-10-08T09:51:32.576" v="1382" actId="47"/>
        <pc:sldMkLst>
          <pc:docMk/>
          <pc:sldMk cId="4006101882" sldId="374"/>
        </pc:sldMkLst>
      </pc:sldChg>
      <pc:sldChg chg="del">
        <pc:chgData name="Chris Moreh" userId="17b81281-9f29-44e0-9273-6dadbf6896a2" providerId="ADAL" clId="{C881F287-C991-44D9-941D-31328D1263EC}" dt="2024-10-08T09:52:05.214" v="1385" actId="47"/>
        <pc:sldMkLst>
          <pc:docMk/>
          <pc:sldMk cId="1068929860" sldId="375"/>
        </pc:sldMkLst>
      </pc:sldChg>
      <pc:sldChg chg="addSp modSp new mod ord">
        <pc:chgData name="Chris Moreh" userId="17b81281-9f29-44e0-9273-6dadbf6896a2" providerId="ADAL" clId="{C881F287-C991-44D9-941D-31328D1263EC}" dt="2024-10-08T09:30:31.582" v="193" actId="12"/>
        <pc:sldMkLst>
          <pc:docMk/>
          <pc:sldMk cId="1974505271" sldId="376"/>
        </pc:sldMkLst>
      </pc:sldChg>
      <pc:sldChg chg="new del">
        <pc:chgData name="Chris Moreh" userId="17b81281-9f29-44e0-9273-6dadbf6896a2" providerId="ADAL" clId="{C881F287-C991-44D9-941D-31328D1263EC}" dt="2024-10-08T10:01:21.261" v="1491" actId="47"/>
        <pc:sldMkLst>
          <pc:docMk/>
          <pc:sldMk cId="4029941185" sldId="377"/>
        </pc:sldMkLst>
      </pc:sldChg>
      <pc:sldChg chg="new del">
        <pc:chgData name="Chris Moreh" userId="17b81281-9f29-44e0-9273-6dadbf6896a2" providerId="ADAL" clId="{C881F287-C991-44D9-941D-31328D1263EC}" dt="2024-10-08T10:01:21.988" v="1492" actId="47"/>
        <pc:sldMkLst>
          <pc:docMk/>
          <pc:sldMk cId="81196815" sldId="378"/>
        </pc:sldMkLst>
      </pc:sldChg>
      <pc:sldChg chg="new del">
        <pc:chgData name="Chris Moreh" userId="17b81281-9f29-44e0-9273-6dadbf6896a2" providerId="ADAL" clId="{C881F287-C991-44D9-941D-31328D1263EC}" dt="2024-10-08T10:01:26.067" v="1493" actId="47"/>
        <pc:sldMkLst>
          <pc:docMk/>
          <pc:sldMk cId="1301475950" sldId="379"/>
        </pc:sldMkLst>
      </pc:sldChg>
      <pc:sldChg chg="delSp modSp add del mod modTransition modClrScheme chgLayout">
        <pc:chgData name="Chris Moreh" userId="17b81281-9f29-44e0-9273-6dadbf6896a2" providerId="ADAL" clId="{C881F287-C991-44D9-941D-31328D1263EC}" dt="2024-10-08T09:28:51.246" v="180" actId="47"/>
        <pc:sldMkLst>
          <pc:docMk/>
          <pc:sldMk cId="1414621572" sldId="513"/>
        </pc:sldMkLst>
      </pc:sldChg>
      <pc:sldChg chg="add del ord modTransition">
        <pc:chgData name="Chris Moreh" userId="17b81281-9f29-44e0-9273-6dadbf6896a2" providerId="ADAL" clId="{C881F287-C991-44D9-941D-31328D1263EC}" dt="2024-10-08T09:44:52.765" v="1256" actId="47"/>
        <pc:sldMkLst>
          <pc:docMk/>
          <pc:sldMk cId="4261850743" sldId="514"/>
        </pc:sldMkLst>
      </pc:sldChg>
      <pc:sldChg chg="modSp add del mod modTransition modClrScheme chgLayout">
        <pc:chgData name="Chris Moreh" userId="17b81281-9f29-44e0-9273-6dadbf6896a2" providerId="ADAL" clId="{C881F287-C991-44D9-941D-31328D1263EC}" dt="2024-10-08T09:31:21.635" v="194" actId="47"/>
        <pc:sldMkLst>
          <pc:docMk/>
          <pc:sldMk cId="379185727" sldId="515"/>
        </pc:sldMkLst>
      </pc:sldChg>
      <pc:sldChg chg="add del modTransition">
        <pc:chgData name="Chris Moreh" userId="17b81281-9f29-44e0-9273-6dadbf6896a2" providerId="ADAL" clId="{C881F287-C991-44D9-941D-31328D1263EC}" dt="2024-10-08T09:31:31.552" v="195" actId="47"/>
        <pc:sldMkLst>
          <pc:docMk/>
          <pc:sldMk cId="582782949" sldId="516"/>
        </pc:sldMkLst>
      </pc:sldChg>
      <pc:sldChg chg="addSp delSp modSp add mod ord modTransition modClrScheme chgLayout">
        <pc:chgData name="Chris Moreh" userId="17b81281-9f29-44e0-9273-6dadbf6896a2" providerId="ADAL" clId="{C881F287-C991-44D9-941D-31328D1263EC}" dt="2024-10-08T09:35:52.645" v="587" actId="20577"/>
        <pc:sldMkLst>
          <pc:docMk/>
          <pc:sldMk cId="3296848859" sldId="517"/>
        </pc:sldMkLst>
      </pc:sldChg>
      <pc:sldChg chg="addSp delSp modSp add mod modTransition modClrScheme chgLayout">
        <pc:chgData name="Chris Moreh" userId="17b81281-9f29-44e0-9273-6dadbf6896a2" providerId="ADAL" clId="{C881F287-C991-44D9-941D-31328D1263EC}" dt="2024-10-08T09:53:31.532" v="1389" actId="1076"/>
        <pc:sldMkLst>
          <pc:docMk/>
          <pc:sldMk cId="3523596212" sldId="518"/>
        </pc:sldMkLst>
      </pc:sldChg>
      <pc:sldChg chg="addSp delSp modSp add mod ord modTransition">
        <pc:chgData name="Chris Moreh" userId="17b81281-9f29-44e0-9273-6dadbf6896a2" providerId="ADAL" clId="{C881F287-C991-44D9-941D-31328D1263EC}" dt="2024-10-08T09:46:38.883" v="1290" actId="1076"/>
        <pc:sldMkLst>
          <pc:docMk/>
          <pc:sldMk cId="1759930319" sldId="519"/>
        </pc:sldMkLst>
      </pc:sldChg>
      <pc:sldChg chg="addSp modSp add mod ord modTransition">
        <pc:chgData name="Chris Moreh" userId="17b81281-9f29-44e0-9273-6dadbf6896a2" providerId="ADAL" clId="{C881F287-C991-44D9-941D-31328D1263EC}" dt="2024-10-08T09:50:28.740" v="1349" actId="208"/>
        <pc:sldMkLst>
          <pc:docMk/>
          <pc:sldMk cId="274966957" sldId="520"/>
        </pc:sldMkLst>
      </pc:sldChg>
      <pc:sldChg chg="addSp delSp modSp add mod">
        <pc:chgData name="Chris Moreh" userId="17b81281-9f29-44e0-9273-6dadbf6896a2" providerId="ADAL" clId="{C881F287-C991-44D9-941D-31328D1263EC}" dt="2024-10-08T09:27:44.021" v="163" actId="14100"/>
        <pc:sldMkLst>
          <pc:docMk/>
          <pc:sldMk cId="3931397907" sldId="521"/>
        </pc:sldMkLst>
      </pc:sldChg>
      <pc:sldChg chg="addSp modSp new mod">
        <pc:chgData name="Chris Moreh" userId="17b81281-9f29-44e0-9273-6dadbf6896a2" providerId="ADAL" clId="{C881F287-C991-44D9-941D-31328D1263EC}" dt="2024-10-08T09:29:50.314" v="191" actId="1076"/>
        <pc:sldMkLst>
          <pc:docMk/>
          <pc:sldMk cId="3672351687" sldId="522"/>
        </pc:sldMkLst>
      </pc:sldChg>
      <pc:sldChg chg="addSp delSp modSp new mod modClrScheme chgLayout">
        <pc:chgData name="Chris Moreh" userId="17b81281-9f29-44e0-9273-6dadbf6896a2" providerId="ADAL" clId="{C881F287-C991-44D9-941D-31328D1263EC}" dt="2024-10-08T10:04:06.836" v="1537" actId="113"/>
        <pc:sldMkLst>
          <pc:docMk/>
          <pc:sldMk cId="1301853266" sldId="523"/>
        </pc:sldMkLst>
      </pc:sldChg>
      <pc:sldChg chg="add del">
        <pc:chgData name="Chris Moreh" userId="17b81281-9f29-44e0-9273-6dadbf6896a2" providerId="ADAL" clId="{C881F287-C991-44D9-941D-31328D1263EC}" dt="2024-10-08T09:41:23.194" v="853" actId="47"/>
        <pc:sldMkLst>
          <pc:docMk/>
          <pc:sldMk cId="2449665670" sldId="524"/>
        </pc:sldMkLst>
      </pc:sldChg>
      <pc:sldChg chg="addSp delSp modSp add mod modAnim">
        <pc:chgData name="Chris Moreh" userId="17b81281-9f29-44e0-9273-6dadbf6896a2" providerId="ADAL" clId="{C881F287-C991-44D9-941D-31328D1263EC}" dt="2024-10-08T09:40:57.127" v="852"/>
        <pc:sldMkLst>
          <pc:docMk/>
          <pc:sldMk cId="3520677906" sldId="525"/>
        </pc:sldMkLst>
      </pc:sldChg>
      <pc:sldChg chg="new del">
        <pc:chgData name="Chris Moreh" userId="17b81281-9f29-44e0-9273-6dadbf6896a2" providerId="ADAL" clId="{C881F287-C991-44D9-941D-31328D1263EC}" dt="2024-10-08T09:44:54.890" v="1257" actId="47"/>
        <pc:sldMkLst>
          <pc:docMk/>
          <pc:sldMk cId="2744344574" sldId="526"/>
        </pc:sldMkLst>
      </pc:sldChg>
      <pc:sldChg chg="addSp delSp modSp add del mod modAnim">
        <pc:chgData name="Chris Moreh" userId="17b81281-9f29-44e0-9273-6dadbf6896a2" providerId="ADAL" clId="{C881F287-C991-44D9-941D-31328D1263EC}" dt="2024-10-08T09:45:00.590" v="1259" actId="47"/>
        <pc:sldMkLst>
          <pc:docMk/>
          <pc:sldMk cId="625175555" sldId="527"/>
        </pc:sldMkLst>
      </pc:sldChg>
      <pc:sldChg chg="modSp add mod ord">
        <pc:chgData name="Chris Moreh" userId="17b81281-9f29-44e0-9273-6dadbf6896a2" providerId="ADAL" clId="{C881F287-C991-44D9-941D-31328D1263EC}" dt="2024-10-08T09:40:35.343" v="821" actId="20577"/>
        <pc:sldMkLst>
          <pc:docMk/>
          <pc:sldMk cId="2410549944" sldId="528"/>
        </pc:sldMkLst>
      </pc:sldChg>
      <pc:sldChg chg="addSp modSp new mod">
        <pc:chgData name="Chris Moreh" userId="17b81281-9f29-44e0-9273-6dadbf6896a2" providerId="ADAL" clId="{C881F287-C991-44D9-941D-31328D1263EC}" dt="2024-10-08T09:46:03.732" v="1283" actId="1076"/>
        <pc:sldMkLst>
          <pc:docMk/>
          <pc:sldMk cId="3011893373" sldId="529"/>
        </pc:sldMkLst>
      </pc:sldChg>
      <pc:sldChg chg="modSp add mod modTransition modClrScheme chgLayout">
        <pc:chgData name="Chris Moreh" userId="17b81281-9f29-44e0-9273-6dadbf6896a2" providerId="ADAL" clId="{C881F287-C991-44D9-941D-31328D1263EC}" dt="2024-10-08T09:54:09.095" v="1396" actId="1076"/>
        <pc:sldMkLst>
          <pc:docMk/>
          <pc:sldMk cId="0" sldId="530"/>
        </pc:sldMkLst>
      </pc:sldChg>
      <pc:sldChg chg="delSp add del mod">
        <pc:chgData name="Chris Moreh" userId="17b81281-9f29-44e0-9273-6dadbf6896a2" providerId="ADAL" clId="{C881F287-C991-44D9-941D-31328D1263EC}" dt="2024-10-08T09:59:11.229" v="1440" actId="47"/>
        <pc:sldMkLst>
          <pc:docMk/>
          <pc:sldMk cId="3987443650" sldId="531"/>
        </pc:sldMkLst>
      </pc:sldChg>
      <pc:sldChg chg="addSp modSp add mod">
        <pc:chgData name="Chris Moreh" userId="17b81281-9f29-44e0-9273-6dadbf6896a2" providerId="ADAL" clId="{C881F287-C991-44D9-941D-31328D1263EC}" dt="2024-10-08T10:00:14.444" v="1486" actId="20577"/>
        <pc:sldMkLst>
          <pc:docMk/>
          <pc:sldMk cId="1632811419" sldId="532"/>
        </pc:sldMkLst>
      </pc:sldChg>
      <pc:sldChg chg="addSp delSp modSp add">
        <pc:chgData name="Chris Moreh" userId="17b81281-9f29-44e0-9273-6dadbf6896a2" providerId="ADAL" clId="{C881F287-C991-44D9-941D-31328D1263EC}" dt="2024-10-08T09:58:35.510" v="1437" actId="14100"/>
        <pc:sldMkLst>
          <pc:docMk/>
          <pc:sldMk cId="4111163125" sldId="533"/>
        </pc:sldMkLst>
      </pc:sldChg>
      <pc:sldChg chg="add del">
        <pc:chgData name="Chris Moreh" userId="17b81281-9f29-44e0-9273-6dadbf6896a2" providerId="ADAL" clId="{C881F287-C991-44D9-941D-31328D1263EC}" dt="2024-10-08T10:01:17.991" v="1488" actId="47"/>
        <pc:sldMkLst>
          <pc:docMk/>
          <pc:sldMk cId="3571996569" sldId="534"/>
        </pc:sldMkLst>
      </pc:sldChg>
      <pc:sldChg chg="add del">
        <pc:chgData name="Chris Moreh" userId="17b81281-9f29-44e0-9273-6dadbf6896a2" providerId="ADAL" clId="{C881F287-C991-44D9-941D-31328D1263EC}" dt="2024-10-08T10:01:18.758" v="1489" actId="47"/>
        <pc:sldMkLst>
          <pc:docMk/>
          <pc:sldMk cId="1289871492" sldId="535"/>
        </pc:sldMkLst>
      </pc:sldChg>
      <pc:sldChg chg="add del">
        <pc:chgData name="Chris Moreh" userId="17b81281-9f29-44e0-9273-6dadbf6896a2" providerId="ADAL" clId="{C881F287-C991-44D9-941D-31328D1263EC}" dt="2024-10-08T10:01:19.602" v="1490" actId="47"/>
        <pc:sldMkLst>
          <pc:docMk/>
          <pc:sldMk cId="2867059037" sldId="536"/>
        </pc:sldMkLst>
      </pc:sldChg>
      <pc:sldChg chg="addSp modSp add mod">
        <pc:chgData name="Chris Moreh" userId="17b81281-9f29-44e0-9273-6dadbf6896a2" providerId="ADAL" clId="{C881F287-C991-44D9-941D-31328D1263EC}" dt="2024-10-08T09:56:49.833" v="1416" actId="1076"/>
        <pc:sldMkLst>
          <pc:docMk/>
          <pc:sldMk cId="2695840908" sldId="537"/>
        </pc:sldMkLst>
      </pc:sldChg>
      <pc:sldChg chg="modSp add">
        <pc:chgData name="Chris Moreh" userId="17b81281-9f29-44e0-9273-6dadbf6896a2" providerId="ADAL" clId="{C881F287-C991-44D9-941D-31328D1263EC}" dt="2024-10-08T09:58:59.242" v="1439" actId="14826"/>
        <pc:sldMkLst>
          <pc:docMk/>
          <pc:sldMk cId="1063760435" sldId="538"/>
        </pc:sldMkLst>
      </pc:sldChg>
      <pc:sldMasterChg chg="setBg modSldLayout">
        <pc:chgData name="Chris Moreh" userId="17b81281-9f29-44e0-9273-6dadbf6896a2" providerId="ADAL" clId="{C881F287-C991-44D9-941D-31328D1263EC}" dt="2024-10-08T07:25:40.501" v="112"/>
        <pc:sldMasterMkLst>
          <pc:docMk/>
          <pc:sldMasterMk cId="3120243165" sldId="2147483660"/>
        </pc:sldMasterMkLst>
        <pc:sldLayoutChg chg="addSp delSp modSp mod 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963352992" sldId="2147483661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2595251350" sldId="2147483662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3269691050" sldId="2147483663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2000362926" sldId="2147483664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048557662" sldId="2147483665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290176558" sldId="2147483666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3269464527" sldId="2147483667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529753349" sldId="2147483668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201317367" sldId="2147483669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4034479074" sldId="2147483670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4060267296" sldId="2147483671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2900277239" sldId="2147483672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691324733" sldId="2147483673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477845932" sldId="2147483674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3724895204" sldId="2147483675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1270494045" sldId="2147483676"/>
          </pc:sldLayoutMkLst>
        </pc:sldLayoutChg>
        <pc:sldLayoutChg chg="setBg">
          <pc:chgData name="Chris Moreh" userId="17b81281-9f29-44e0-9273-6dadbf6896a2" providerId="ADAL" clId="{C881F287-C991-44D9-941D-31328D1263EC}" dt="2024-10-08T07:25:40.501" v="112"/>
          <pc:sldLayoutMkLst>
            <pc:docMk/>
            <pc:sldMasterMk cId="3120243165" sldId="2147483660"/>
            <pc:sldLayoutMk cId="746363300" sldId="2147483677"/>
          </pc:sldLayoutMkLst>
        </pc:sldLayoutChg>
      </pc:sldMasterChg>
    </pc:docChg>
  </pc:docChgLst>
  <pc:docChgLst>
    <pc:chgData name="Chris Moreh" userId="17b81281-9f29-44e0-9273-6dadbf6896a2" providerId="ADAL" clId="{2B41A477-2A84-4B8D-9025-16417BC1047B}"/>
    <pc:docChg chg="undo custSel addSld delSld modSld modMainMaster">
      <pc:chgData name="Chris Moreh" userId="17b81281-9f29-44e0-9273-6dadbf6896a2" providerId="ADAL" clId="{2B41A477-2A84-4B8D-9025-16417BC1047B}" dt="2024-10-01T09:56:00.182" v="829" actId="20577"/>
      <pc:docMkLst>
        <pc:docMk/>
      </pc:docMkLst>
      <pc:sldChg chg="delSp mod delAnim modAnim">
        <pc:chgData name="Chris Moreh" userId="17b81281-9f29-44e0-9273-6dadbf6896a2" providerId="ADAL" clId="{2B41A477-2A84-4B8D-9025-16417BC1047B}" dt="2024-10-01T08:12:43.142" v="476" actId="478"/>
        <pc:sldMkLst>
          <pc:docMk/>
          <pc:sldMk cId="1670613332" sldId="256"/>
        </pc:sldMkLst>
      </pc:sldChg>
      <pc:sldChg chg="del">
        <pc:chgData name="Chris Moreh" userId="17b81281-9f29-44e0-9273-6dadbf6896a2" providerId="ADAL" clId="{2B41A477-2A84-4B8D-9025-16417BC1047B}" dt="2024-10-01T08:12:54.144" v="483" actId="47"/>
        <pc:sldMkLst>
          <pc:docMk/>
          <pc:sldMk cId="946479859" sldId="264"/>
        </pc:sldMkLst>
      </pc:sldChg>
      <pc:sldChg chg="del">
        <pc:chgData name="Chris Moreh" userId="17b81281-9f29-44e0-9273-6dadbf6896a2" providerId="ADAL" clId="{2B41A477-2A84-4B8D-9025-16417BC1047B}" dt="2024-10-01T08:12:53.784" v="481" actId="47"/>
        <pc:sldMkLst>
          <pc:docMk/>
          <pc:sldMk cId="2775220474" sldId="265"/>
        </pc:sldMkLst>
      </pc:sldChg>
      <pc:sldChg chg="del">
        <pc:chgData name="Chris Moreh" userId="17b81281-9f29-44e0-9273-6dadbf6896a2" providerId="ADAL" clId="{2B41A477-2A84-4B8D-9025-16417BC1047B}" dt="2024-10-01T08:12:54.304" v="484" actId="47"/>
        <pc:sldMkLst>
          <pc:docMk/>
          <pc:sldMk cId="962040558" sldId="266"/>
        </pc:sldMkLst>
      </pc:sldChg>
      <pc:sldChg chg="del">
        <pc:chgData name="Chris Moreh" userId="17b81281-9f29-44e0-9273-6dadbf6896a2" providerId="ADAL" clId="{2B41A477-2A84-4B8D-9025-16417BC1047B}" dt="2024-10-01T08:12:48.358" v="477" actId="47"/>
        <pc:sldMkLst>
          <pc:docMk/>
          <pc:sldMk cId="1333931431" sldId="268"/>
        </pc:sldMkLst>
      </pc:sldChg>
      <pc:sldChg chg="addSp delSp modSp add mod modTransition chgLayout">
        <pc:chgData name="Chris Moreh" userId="17b81281-9f29-44e0-9273-6dadbf6896a2" providerId="ADAL" clId="{2B41A477-2A84-4B8D-9025-16417BC1047B}" dt="2024-10-01T09:51:37.010" v="786" actId="478"/>
        <pc:sldMkLst>
          <pc:docMk/>
          <pc:sldMk cId="1913316541" sldId="268"/>
        </pc:sldMkLst>
      </pc:sldChg>
      <pc:sldChg chg="del">
        <pc:chgData name="Chris Moreh" userId="17b81281-9f29-44e0-9273-6dadbf6896a2" providerId="ADAL" clId="{2B41A477-2A84-4B8D-9025-16417BC1047B}" dt="2024-10-01T08:12:48.971" v="478" actId="47"/>
        <pc:sldMkLst>
          <pc:docMk/>
          <pc:sldMk cId="2923334914" sldId="270"/>
        </pc:sldMkLst>
      </pc:sldChg>
      <pc:sldChg chg="del">
        <pc:chgData name="Chris Moreh" userId="17b81281-9f29-44e0-9273-6dadbf6896a2" providerId="ADAL" clId="{2B41A477-2A84-4B8D-9025-16417BC1047B}" dt="2024-10-01T08:12:51.652" v="479" actId="47"/>
        <pc:sldMkLst>
          <pc:docMk/>
          <pc:sldMk cId="3797750423" sldId="271"/>
        </pc:sldMkLst>
      </pc:sldChg>
      <pc:sldChg chg="del">
        <pc:chgData name="Chris Moreh" userId="17b81281-9f29-44e0-9273-6dadbf6896a2" providerId="ADAL" clId="{2B41A477-2A84-4B8D-9025-16417BC1047B}" dt="2024-10-01T09:55:36.807" v="809" actId="47"/>
        <pc:sldMkLst>
          <pc:docMk/>
          <pc:sldMk cId="2434060694" sldId="272"/>
        </pc:sldMkLst>
      </pc:sldChg>
      <pc:sldChg chg="del">
        <pc:chgData name="Chris Moreh" userId="17b81281-9f29-44e0-9273-6dadbf6896a2" providerId="ADAL" clId="{2B41A477-2A84-4B8D-9025-16417BC1047B}" dt="2024-10-01T08:12:53.081" v="480" actId="47"/>
        <pc:sldMkLst>
          <pc:docMk/>
          <pc:sldMk cId="2540468224" sldId="274"/>
        </pc:sldMkLst>
      </pc:sldChg>
      <pc:sldChg chg="del">
        <pc:chgData name="Chris Moreh" userId="17b81281-9f29-44e0-9273-6dadbf6896a2" providerId="ADAL" clId="{2B41A477-2A84-4B8D-9025-16417BC1047B}" dt="2024-10-01T08:12:53.994" v="482" actId="47"/>
        <pc:sldMkLst>
          <pc:docMk/>
          <pc:sldMk cId="3317414059" sldId="275"/>
        </pc:sldMkLst>
      </pc:sldChg>
      <pc:sldChg chg="del">
        <pc:chgData name="Chris Moreh" userId="17b81281-9f29-44e0-9273-6dadbf6896a2" providerId="ADAL" clId="{2B41A477-2A84-4B8D-9025-16417BC1047B}" dt="2024-10-01T08:12:58.789" v="495" actId="47"/>
        <pc:sldMkLst>
          <pc:docMk/>
          <pc:sldMk cId="3993768132" sldId="279"/>
        </pc:sldMkLst>
      </pc:sldChg>
      <pc:sldChg chg="del">
        <pc:chgData name="Chris Moreh" userId="17b81281-9f29-44e0-9273-6dadbf6896a2" providerId="ADAL" clId="{2B41A477-2A84-4B8D-9025-16417BC1047B}" dt="2024-10-01T08:12:54.471" v="485" actId="47"/>
        <pc:sldMkLst>
          <pc:docMk/>
          <pc:sldMk cId="3515922634" sldId="281"/>
        </pc:sldMkLst>
      </pc:sldChg>
      <pc:sldChg chg="del">
        <pc:chgData name="Chris Moreh" userId="17b81281-9f29-44e0-9273-6dadbf6896a2" providerId="ADAL" clId="{2B41A477-2A84-4B8D-9025-16417BC1047B}" dt="2024-10-01T08:12:54.645" v="486" actId="47"/>
        <pc:sldMkLst>
          <pc:docMk/>
          <pc:sldMk cId="2388134861" sldId="282"/>
        </pc:sldMkLst>
      </pc:sldChg>
      <pc:sldChg chg="modSp del mod">
        <pc:chgData name="Chris Moreh" userId="17b81281-9f29-44e0-9273-6dadbf6896a2" providerId="ADAL" clId="{2B41A477-2A84-4B8D-9025-16417BC1047B}" dt="2024-10-01T08:13:00.589" v="502" actId="47"/>
        <pc:sldMkLst>
          <pc:docMk/>
          <pc:sldMk cId="2783893935" sldId="285"/>
        </pc:sldMkLst>
      </pc:sldChg>
      <pc:sldChg chg="del">
        <pc:chgData name="Chris Moreh" userId="17b81281-9f29-44e0-9273-6dadbf6896a2" providerId="ADAL" clId="{2B41A477-2A84-4B8D-9025-16417BC1047B}" dt="2024-10-01T08:12:57.107" v="494" actId="47"/>
        <pc:sldMkLst>
          <pc:docMk/>
          <pc:sldMk cId="1962864283" sldId="286"/>
        </pc:sldMkLst>
      </pc:sldChg>
      <pc:sldChg chg="del">
        <pc:chgData name="Chris Moreh" userId="17b81281-9f29-44e0-9273-6dadbf6896a2" providerId="ADAL" clId="{2B41A477-2A84-4B8D-9025-16417BC1047B}" dt="2024-10-01T08:12:55.171" v="487" actId="47"/>
        <pc:sldMkLst>
          <pc:docMk/>
          <pc:sldMk cId="455057181" sldId="287"/>
        </pc:sldMkLst>
      </pc:sldChg>
      <pc:sldChg chg="del">
        <pc:chgData name="Chris Moreh" userId="17b81281-9f29-44e0-9273-6dadbf6896a2" providerId="ADAL" clId="{2B41A477-2A84-4B8D-9025-16417BC1047B}" dt="2024-10-01T08:12:55.445" v="489" actId="47"/>
        <pc:sldMkLst>
          <pc:docMk/>
          <pc:sldMk cId="422561252" sldId="288"/>
        </pc:sldMkLst>
      </pc:sldChg>
      <pc:sldChg chg="del">
        <pc:chgData name="Chris Moreh" userId="17b81281-9f29-44e0-9273-6dadbf6896a2" providerId="ADAL" clId="{2B41A477-2A84-4B8D-9025-16417BC1047B}" dt="2024-10-01T08:12:55.288" v="488" actId="47"/>
        <pc:sldMkLst>
          <pc:docMk/>
          <pc:sldMk cId="2504512988" sldId="289"/>
        </pc:sldMkLst>
      </pc:sldChg>
      <pc:sldChg chg="del">
        <pc:chgData name="Chris Moreh" userId="17b81281-9f29-44e0-9273-6dadbf6896a2" providerId="ADAL" clId="{2B41A477-2A84-4B8D-9025-16417BC1047B}" dt="2024-10-01T08:12:55.737" v="491" actId="47"/>
        <pc:sldMkLst>
          <pc:docMk/>
          <pc:sldMk cId="2719270279" sldId="290"/>
        </pc:sldMkLst>
      </pc:sldChg>
      <pc:sldChg chg="del">
        <pc:chgData name="Chris Moreh" userId="17b81281-9f29-44e0-9273-6dadbf6896a2" providerId="ADAL" clId="{2B41A477-2A84-4B8D-9025-16417BC1047B}" dt="2024-10-01T08:12:59.507" v="497" actId="47"/>
        <pc:sldMkLst>
          <pc:docMk/>
          <pc:sldMk cId="202889404" sldId="291"/>
        </pc:sldMkLst>
      </pc:sldChg>
      <pc:sldChg chg="del">
        <pc:chgData name="Chris Moreh" userId="17b81281-9f29-44e0-9273-6dadbf6896a2" providerId="ADAL" clId="{2B41A477-2A84-4B8D-9025-16417BC1047B}" dt="2024-10-01T08:12:59.701" v="498" actId="47"/>
        <pc:sldMkLst>
          <pc:docMk/>
          <pc:sldMk cId="1140739574" sldId="292"/>
        </pc:sldMkLst>
      </pc:sldChg>
      <pc:sldChg chg="del">
        <pc:chgData name="Chris Moreh" userId="17b81281-9f29-44e0-9273-6dadbf6896a2" providerId="ADAL" clId="{2B41A477-2A84-4B8D-9025-16417BC1047B}" dt="2024-10-01T08:12:59.334" v="496" actId="47"/>
        <pc:sldMkLst>
          <pc:docMk/>
          <pc:sldMk cId="2703706686" sldId="293"/>
        </pc:sldMkLst>
      </pc:sldChg>
      <pc:sldChg chg="del">
        <pc:chgData name="Chris Moreh" userId="17b81281-9f29-44e0-9273-6dadbf6896a2" providerId="ADAL" clId="{2B41A477-2A84-4B8D-9025-16417BC1047B}" dt="2024-10-01T08:12:59.863" v="499" actId="47"/>
        <pc:sldMkLst>
          <pc:docMk/>
          <pc:sldMk cId="4193090091" sldId="295"/>
        </pc:sldMkLst>
      </pc:sldChg>
      <pc:sldChg chg="del">
        <pc:chgData name="Chris Moreh" userId="17b81281-9f29-44e0-9273-6dadbf6896a2" providerId="ADAL" clId="{2B41A477-2A84-4B8D-9025-16417BC1047B}" dt="2024-10-01T08:13:00.250" v="500" actId="47"/>
        <pc:sldMkLst>
          <pc:docMk/>
          <pc:sldMk cId="1000442492" sldId="296"/>
        </pc:sldMkLst>
      </pc:sldChg>
      <pc:sldChg chg="del">
        <pc:chgData name="Chris Moreh" userId="17b81281-9f29-44e0-9273-6dadbf6896a2" providerId="ADAL" clId="{2B41A477-2A84-4B8D-9025-16417BC1047B}" dt="2024-10-01T08:12:55.873" v="492" actId="47"/>
        <pc:sldMkLst>
          <pc:docMk/>
          <pc:sldMk cId="1875989957" sldId="297"/>
        </pc:sldMkLst>
      </pc:sldChg>
      <pc:sldChg chg="del">
        <pc:chgData name="Chris Moreh" userId="17b81281-9f29-44e0-9273-6dadbf6896a2" providerId="ADAL" clId="{2B41A477-2A84-4B8D-9025-16417BC1047B}" dt="2024-10-01T08:12:56.030" v="493" actId="47"/>
        <pc:sldMkLst>
          <pc:docMk/>
          <pc:sldMk cId="941434098" sldId="298"/>
        </pc:sldMkLst>
      </pc:sldChg>
      <pc:sldChg chg="modSp del mod">
        <pc:chgData name="Chris Moreh" userId="17b81281-9f29-44e0-9273-6dadbf6896a2" providerId="ADAL" clId="{2B41A477-2A84-4B8D-9025-16417BC1047B}" dt="2024-10-01T09:27:50.765" v="632" actId="47"/>
        <pc:sldMkLst>
          <pc:docMk/>
          <pc:sldMk cId="1797633007" sldId="299"/>
        </pc:sldMkLst>
      </pc:sldChg>
      <pc:sldChg chg="del">
        <pc:chgData name="Chris Moreh" userId="17b81281-9f29-44e0-9273-6dadbf6896a2" providerId="ADAL" clId="{2B41A477-2A84-4B8D-9025-16417BC1047B}" dt="2024-10-01T08:13:00.413" v="501" actId="47"/>
        <pc:sldMkLst>
          <pc:docMk/>
          <pc:sldMk cId="2643123211" sldId="300"/>
        </pc:sldMkLst>
      </pc:sldChg>
      <pc:sldChg chg="del">
        <pc:chgData name="Chris Moreh" userId="17b81281-9f29-44e0-9273-6dadbf6896a2" providerId="ADAL" clId="{2B41A477-2A84-4B8D-9025-16417BC1047B}" dt="2024-10-01T08:13:01.609" v="503" actId="47"/>
        <pc:sldMkLst>
          <pc:docMk/>
          <pc:sldMk cId="1452267536" sldId="302"/>
        </pc:sldMkLst>
      </pc:sldChg>
      <pc:sldChg chg="del">
        <pc:chgData name="Chris Moreh" userId="17b81281-9f29-44e0-9273-6dadbf6896a2" providerId="ADAL" clId="{2B41A477-2A84-4B8D-9025-16417BC1047B}" dt="2024-10-01T09:27:51.530" v="633" actId="47"/>
        <pc:sldMkLst>
          <pc:docMk/>
          <pc:sldMk cId="3644252549" sldId="303"/>
        </pc:sldMkLst>
      </pc:sldChg>
      <pc:sldChg chg="del">
        <pc:chgData name="Chris Moreh" userId="17b81281-9f29-44e0-9273-6dadbf6896a2" providerId="ADAL" clId="{2B41A477-2A84-4B8D-9025-16417BC1047B}" dt="2024-10-01T09:27:52.090" v="634" actId="47"/>
        <pc:sldMkLst>
          <pc:docMk/>
          <pc:sldMk cId="3095642639" sldId="304"/>
        </pc:sldMkLst>
      </pc:sldChg>
      <pc:sldChg chg="del">
        <pc:chgData name="Chris Moreh" userId="17b81281-9f29-44e0-9273-6dadbf6896a2" providerId="ADAL" clId="{2B41A477-2A84-4B8D-9025-16417BC1047B}" dt="2024-10-01T09:55:38.915" v="811" actId="47"/>
        <pc:sldMkLst>
          <pc:docMk/>
          <pc:sldMk cId="1609695612" sldId="305"/>
        </pc:sldMkLst>
      </pc:sldChg>
      <pc:sldChg chg="del">
        <pc:chgData name="Chris Moreh" userId="17b81281-9f29-44e0-9273-6dadbf6896a2" providerId="ADAL" clId="{2B41A477-2A84-4B8D-9025-16417BC1047B}" dt="2024-10-01T09:55:37.752" v="810" actId="47"/>
        <pc:sldMkLst>
          <pc:docMk/>
          <pc:sldMk cId="472146206" sldId="306"/>
        </pc:sldMkLst>
      </pc:sldChg>
      <pc:sldChg chg="addSp delSp modSp new mod modClrScheme chgLayout">
        <pc:chgData name="Chris Moreh" userId="17b81281-9f29-44e0-9273-6dadbf6896a2" providerId="ADAL" clId="{2B41A477-2A84-4B8D-9025-16417BC1047B}" dt="2024-10-01T08:14:00.335" v="551" actId="403"/>
        <pc:sldMkLst>
          <pc:docMk/>
          <pc:sldMk cId="3814459198" sldId="307"/>
        </pc:sldMkLst>
      </pc:sldChg>
      <pc:sldChg chg="del">
        <pc:chgData name="Chris Moreh" userId="17b81281-9f29-44e0-9273-6dadbf6896a2" providerId="ADAL" clId="{2B41A477-2A84-4B8D-9025-16417BC1047B}" dt="2024-10-01T08:12:55.585" v="490" actId="47"/>
        <pc:sldMkLst>
          <pc:docMk/>
          <pc:sldMk cId="3921884830" sldId="307"/>
        </pc:sldMkLst>
      </pc:sldChg>
      <pc:sldChg chg="addSp delSp modSp new mod modClrScheme modAnim chgLayout">
        <pc:chgData name="Chris Moreh" userId="17b81281-9f29-44e0-9273-6dadbf6896a2" providerId="ADAL" clId="{2B41A477-2A84-4B8D-9025-16417BC1047B}" dt="2024-10-01T09:27:11.106" v="631"/>
        <pc:sldMkLst>
          <pc:docMk/>
          <pc:sldMk cId="789519299" sldId="308"/>
        </pc:sldMkLst>
      </pc:sldChg>
      <pc:sldChg chg="addSp delSp modSp new mod">
        <pc:chgData name="Chris Moreh" userId="17b81281-9f29-44e0-9273-6dadbf6896a2" providerId="ADAL" clId="{2B41A477-2A84-4B8D-9025-16417BC1047B}" dt="2024-10-01T09:22:06.730" v="599" actId="14100"/>
        <pc:sldMkLst>
          <pc:docMk/>
          <pc:sldMk cId="139448700" sldId="309"/>
        </pc:sldMkLst>
      </pc:sldChg>
      <pc:sldChg chg="addSp delSp modSp new mod">
        <pc:chgData name="Chris Moreh" userId="17b81281-9f29-44e0-9273-6dadbf6896a2" providerId="ADAL" clId="{2B41A477-2A84-4B8D-9025-16417BC1047B}" dt="2024-10-01T09:42:28.211" v="728" actId="1076"/>
        <pc:sldMkLst>
          <pc:docMk/>
          <pc:sldMk cId="898458003" sldId="310"/>
        </pc:sldMkLst>
      </pc:sldChg>
      <pc:sldChg chg="addSp delSp modSp new mod modAnim">
        <pc:chgData name="Chris Moreh" userId="17b81281-9f29-44e0-9273-6dadbf6896a2" providerId="ADAL" clId="{2B41A477-2A84-4B8D-9025-16417BC1047B}" dt="2024-10-01T09:33:31.195" v="668"/>
        <pc:sldMkLst>
          <pc:docMk/>
          <pc:sldMk cId="1606940730" sldId="311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1:43.083" v="788" actId="27636"/>
        <pc:sldMkLst>
          <pc:docMk/>
          <pc:sldMk cId="966591019" sldId="319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2:05.360" v="790" actId="27636"/>
        <pc:sldMkLst>
          <pc:docMk/>
          <pc:sldMk cId="717278951" sldId="321"/>
        </pc:sldMkLst>
      </pc:sldChg>
      <pc:sldChg chg="addSp delSp modSp add mod modTransition chgLayout">
        <pc:chgData name="Chris Moreh" userId="17b81281-9f29-44e0-9273-6dadbf6896a2" providerId="ADAL" clId="{2B41A477-2A84-4B8D-9025-16417BC1047B}" dt="2024-10-01T09:55:26.873" v="808" actId="478"/>
        <pc:sldMkLst>
          <pc:docMk/>
          <pc:sldMk cId="3603256477" sldId="327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4:40.538" v="802" actId="700"/>
        <pc:sldMkLst>
          <pc:docMk/>
          <pc:sldMk cId="322052598" sldId="331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3383856965" sldId="332"/>
        </pc:sldMkLst>
      </pc:sldChg>
      <pc:sldChg chg="delSp modSp add mod modTransition setBg modClrScheme delDesignElem chgLayout">
        <pc:chgData name="Chris Moreh" userId="17b81281-9f29-44e0-9273-6dadbf6896a2" providerId="ADAL" clId="{2B41A477-2A84-4B8D-9025-16417BC1047B}" dt="2024-10-01T09:53:34.329" v="796" actId="700"/>
        <pc:sldMkLst>
          <pc:docMk/>
          <pc:sldMk cId="3992132808" sldId="336"/>
        </pc:sldMkLst>
      </pc:sldChg>
      <pc:sldChg chg="delSp modSp add mod modTransition setBg modClrScheme delDesignElem chgLayout">
        <pc:chgData name="Chris Moreh" userId="17b81281-9f29-44e0-9273-6dadbf6896a2" providerId="ADAL" clId="{2B41A477-2A84-4B8D-9025-16417BC1047B}" dt="2024-10-01T09:54:05.610" v="798" actId="700"/>
        <pc:sldMkLst>
          <pc:docMk/>
          <pc:sldMk cId="898719641" sldId="337"/>
        </pc:sldMkLst>
      </pc:sldChg>
      <pc:sldChg chg="delSp modSp add mod modTransition setBg modClrScheme delDesignElem chgLayout">
        <pc:chgData name="Chris Moreh" userId="17b81281-9f29-44e0-9273-6dadbf6896a2" providerId="ADAL" clId="{2B41A477-2A84-4B8D-9025-16417BC1047B}" dt="2024-10-01T09:55:08.603" v="805" actId="700"/>
        <pc:sldMkLst>
          <pc:docMk/>
          <pc:sldMk cId="1888377005" sldId="338"/>
        </pc:sldMkLst>
      </pc:sldChg>
      <pc:sldChg chg="modSp add mod modTransition setBg chgLayout">
        <pc:chgData name="Chris Moreh" userId="17b81281-9f29-44e0-9273-6dadbf6896a2" providerId="ADAL" clId="{2B41A477-2A84-4B8D-9025-16417BC1047B}" dt="2024-10-01T09:41:48.244" v="726" actId="700"/>
        <pc:sldMkLst>
          <pc:docMk/>
          <pc:sldMk cId="269492429" sldId="342"/>
        </pc:sldMkLst>
      </pc:sldChg>
      <pc:sldChg chg="delSp add del mod">
        <pc:chgData name="Chris Moreh" userId="17b81281-9f29-44e0-9273-6dadbf6896a2" providerId="ADAL" clId="{2B41A477-2A84-4B8D-9025-16417BC1047B}" dt="2024-10-01T09:36:34.580" v="682" actId="47"/>
        <pc:sldMkLst>
          <pc:docMk/>
          <pc:sldMk cId="1895574651" sldId="349"/>
        </pc:sldMkLst>
      </pc:sldChg>
      <pc:sldChg chg="delSp add del mod">
        <pc:chgData name="Chris Moreh" userId="17b81281-9f29-44e0-9273-6dadbf6896a2" providerId="ADAL" clId="{2B41A477-2A84-4B8D-9025-16417BC1047B}" dt="2024-10-01T09:36:35.986" v="683" actId="47"/>
        <pc:sldMkLst>
          <pc:docMk/>
          <pc:sldMk cId="3325492450" sldId="351"/>
        </pc:sldMkLst>
      </pc:sldChg>
      <pc:sldChg chg="addSp delSp modSp new mod">
        <pc:chgData name="Chris Moreh" userId="17b81281-9f29-44e0-9273-6dadbf6896a2" providerId="ADAL" clId="{2B41A477-2A84-4B8D-9025-16417BC1047B}" dt="2024-10-01T09:37:22.378" v="685" actId="1076"/>
        <pc:sldMkLst>
          <pc:docMk/>
          <pc:sldMk cId="2967270402" sldId="352"/>
        </pc:sldMkLst>
      </pc:sldChg>
      <pc:sldChg chg="addSp delSp modSp new mod">
        <pc:chgData name="Chris Moreh" userId="17b81281-9f29-44e0-9273-6dadbf6896a2" providerId="ADAL" clId="{2B41A477-2A84-4B8D-9025-16417BC1047B}" dt="2024-10-01T09:37:54.423" v="695" actId="20577"/>
        <pc:sldMkLst>
          <pc:docMk/>
          <pc:sldMk cId="1562431172" sldId="353"/>
        </pc:sldMkLst>
      </pc:sldChg>
      <pc:sldChg chg="addSp delSp modSp new mod modClrScheme chgLayout">
        <pc:chgData name="Chris Moreh" userId="17b81281-9f29-44e0-9273-6dadbf6896a2" providerId="ADAL" clId="{2B41A477-2A84-4B8D-9025-16417BC1047B}" dt="2024-10-01T09:56:00.182" v="829" actId="20577"/>
        <pc:sldMkLst>
          <pc:docMk/>
          <pc:sldMk cId="253129452" sldId="354"/>
        </pc:sldMkLst>
      </pc:sldChg>
      <pc:sldChg chg="modSp add">
        <pc:chgData name="Chris Moreh" userId="17b81281-9f29-44e0-9273-6dadbf6896a2" providerId="ADAL" clId="{2B41A477-2A84-4B8D-9025-16417BC1047B}" dt="2024-10-01T09:43:23.679" v="730" actId="207"/>
        <pc:sldMkLst>
          <pc:docMk/>
          <pc:sldMk cId="2041529945" sldId="355"/>
        </pc:sldMkLst>
      </pc:sldChg>
      <pc:sldChg chg="addSp delSp modSp add mod modAnim">
        <pc:chgData name="Chris Moreh" userId="17b81281-9f29-44e0-9273-6dadbf6896a2" providerId="ADAL" clId="{2B41A477-2A84-4B8D-9025-16417BC1047B}" dt="2024-10-01T09:48:40.321" v="769"/>
        <pc:sldMkLst>
          <pc:docMk/>
          <pc:sldMk cId="1063371618" sldId="356"/>
        </pc:sldMkLst>
      </pc:sldChg>
      <pc:sldChg chg="delSp modSp add mod delAnim modAnim">
        <pc:chgData name="Chris Moreh" userId="17b81281-9f29-44e0-9273-6dadbf6896a2" providerId="ADAL" clId="{2B41A477-2A84-4B8D-9025-16417BC1047B}" dt="2024-10-01T09:50:36.205" v="779"/>
        <pc:sldMkLst>
          <pc:docMk/>
          <pc:sldMk cId="3565505821" sldId="357"/>
        </pc:sldMkLst>
      </pc:sldChg>
      <pc:sldChg chg="modSp add mod modTransition chgLayout">
        <pc:chgData name="Chris Moreh" userId="17b81281-9f29-44e0-9273-6dadbf6896a2" providerId="ADAL" clId="{2B41A477-2A84-4B8D-9025-16417BC1047B}" dt="2024-10-01T09:53:43.497" v="797" actId="700"/>
        <pc:sldMkLst>
          <pc:docMk/>
          <pc:sldMk cId="4042714575" sldId="359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4149568844" sldId="360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3726797516" sldId="361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840503715" sldId="362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623919284" sldId="363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4271899228" sldId="364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3076840088" sldId="365"/>
        </pc:sldMkLst>
      </pc:sldChg>
      <pc:sldChg chg="modSp add mod modTransition">
        <pc:chgData name="Chris Moreh" userId="17b81281-9f29-44e0-9273-6dadbf6896a2" providerId="ADAL" clId="{2B41A477-2A84-4B8D-9025-16417BC1047B}" dt="2024-10-01T09:54:16.928" v="800" actId="20577"/>
        <pc:sldMkLst>
          <pc:docMk/>
          <pc:sldMk cId="32425137" sldId="366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4:52.528" v="804" actId="700"/>
        <pc:sldMkLst>
          <pc:docMk/>
          <pc:sldMk cId="3117409897" sldId="367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380690980" sldId="368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2523947705" sldId="369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511201423" sldId="370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4:46.242" v="803" actId="700"/>
        <pc:sldMkLst>
          <pc:docMk/>
          <pc:sldMk cId="1785384435" sldId="371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4:33.549" v="801" actId="700"/>
        <pc:sldMkLst>
          <pc:docMk/>
          <pc:sldMk cId="2010348205" sldId="372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3998180932" sldId="373"/>
        </pc:sldMkLst>
      </pc:sldChg>
      <pc:sldChg chg="modSp add mod modTransition modClrScheme chgLayout">
        <pc:chgData name="Chris Moreh" userId="17b81281-9f29-44e0-9273-6dadbf6896a2" providerId="ADAL" clId="{2B41A477-2A84-4B8D-9025-16417BC1047B}" dt="2024-10-01T09:55:16.022" v="806" actId="700"/>
        <pc:sldMkLst>
          <pc:docMk/>
          <pc:sldMk cId="4006101882" sldId="374"/>
        </pc:sldMkLst>
      </pc:sldChg>
      <pc:sldChg chg="add modTransition">
        <pc:chgData name="Chris Moreh" userId="17b81281-9f29-44e0-9273-6dadbf6896a2" providerId="ADAL" clId="{2B41A477-2A84-4B8D-9025-16417BC1047B}" dt="2024-10-01T09:53:14.880" v="794"/>
        <pc:sldMkLst>
          <pc:docMk/>
          <pc:sldMk cId="1068929860" sldId="375"/>
        </pc:sldMkLst>
      </pc:sldChg>
      <pc:sldMasterChg chg="addSp delSp modSp mod delSldLayout modSldLayout">
        <pc:chgData name="Chris Moreh" userId="17b81281-9f29-44e0-9273-6dadbf6896a2" providerId="ADAL" clId="{2B41A477-2A84-4B8D-9025-16417BC1047B}" dt="2024-10-01T09:36:35.986" v="683" actId="47"/>
        <pc:sldMasterMkLst>
          <pc:docMk/>
          <pc:sldMasterMk cId="3120243165" sldId="2147483660"/>
        </pc:sldMasterMkLst>
        <pc:sldLayoutChg chg="delSp modSp mod setBg">
          <pc:chgData name="Chris Moreh" userId="17b81281-9f29-44e0-9273-6dadbf6896a2" providerId="ADAL" clId="{2B41A477-2A84-4B8D-9025-16417BC1047B}" dt="2024-10-01T08:05:32.765" v="355"/>
          <pc:sldLayoutMkLst>
            <pc:docMk/>
            <pc:sldMasterMk cId="3120243165" sldId="2147483660"/>
            <pc:sldLayoutMk cId="1963352992" sldId="2147483661"/>
          </pc:sldLayoutMkLst>
        </pc:sldLayoutChg>
        <pc:sldLayoutChg chg="addSp modSp mod">
          <pc:chgData name="Chris Moreh" userId="17b81281-9f29-44e0-9273-6dadbf6896a2" providerId="ADAL" clId="{2B41A477-2A84-4B8D-9025-16417BC1047B}" dt="2024-10-01T08:23:01.836" v="588" actId="14100"/>
          <pc:sldLayoutMkLst>
            <pc:docMk/>
            <pc:sldMasterMk cId="3120243165" sldId="2147483660"/>
            <pc:sldLayoutMk cId="2595251350" sldId="2147483662"/>
          </pc:sldLayoutMkLst>
        </pc:sldLayoutChg>
        <pc:sldLayoutChg chg="modSp">
          <pc:chgData name="Chris Moreh" userId="17b81281-9f29-44e0-9273-6dadbf6896a2" providerId="ADAL" clId="{2B41A477-2A84-4B8D-9025-16417BC1047B}" dt="2024-10-01T08:16:48.868" v="557" actId="113"/>
          <pc:sldLayoutMkLst>
            <pc:docMk/>
            <pc:sldMasterMk cId="3120243165" sldId="2147483660"/>
            <pc:sldLayoutMk cId="2000362926" sldId="2147483664"/>
          </pc:sldLayoutMkLst>
        </pc:sldLayoutChg>
        <pc:sldLayoutChg chg="modSp">
          <pc:chgData name="Chris Moreh" userId="17b81281-9f29-44e0-9273-6dadbf6896a2" providerId="ADAL" clId="{2B41A477-2A84-4B8D-9025-16417BC1047B}" dt="2024-10-01T08:16:53.465" v="558" actId="113"/>
          <pc:sldLayoutMkLst>
            <pc:docMk/>
            <pc:sldMasterMk cId="3120243165" sldId="2147483660"/>
            <pc:sldLayoutMk cId="1048557662" sldId="2147483665"/>
          </pc:sldLayoutMkLst>
        </pc:sldLayoutChg>
        <pc:sldLayoutChg chg="modSp">
          <pc:chgData name="Chris Moreh" userId="17b81281-9f29-44e0-9273-6dadbf6896a2" providerId="ADAL" clId="{2B41A477-2A84-4B8D-9025-16417BC1047B}" dt="2024-10-01T08:16:58.223" v="559" actId="113"/>
          <pc:sldLayoutMkLst>
            <pc:docMk/>
            <pc:sldMasterMk cId="3120243165" sldId="2147483660"/>
            <pc:sldLayoutMk cId="1290176558" sldId="2147483666"/>
          </pc:sldLayoutMkLst>
        </pc:sldLayoutChg>
        <pc:sldLayoutChg chg="modSp">
          <pc:chgData name="Chris Moreh" userId="17b81281-9f29-44e0-9273-6dadbf6896a2" providerId="ADAL" clId="{2B41A477-2A84-4B8D-9025-16417BC1047B}" dt="2024-10-01T08:18:49.154" v="575" actId="113"/>
          <pc:sldLayoutMkLst>
            <pc:docMk/>
            <pc:sldMasterMk cId="3120243165" sldId="2147483660"/>
            <pc:sldLayoutMk cId="529753349" sldId="2147483668"/>
          </pc:sldLayoutMkLst>
        </pc:sldLayoutChg>
        <pc:sldLayoutChg chg="delSp modSp mod setBg">
          <pc:chgData name="Chris Moreh" userId="17b81281-9f29-44e0-9273-6dadbf6896a2" providerId="ADAL" clId="{2B41A477-2A84-4B8D-9025-16417BC1047B}" dt="2024-10-01T08:18:39.146" v="574" actId="403"/>
          <pc:sldLayoutMkLst>
            <pc:docMk/>
            <pc:sldMasterMk cId="3120243165" sldId="2147483660"/>
            <pc:sldLayoutMk cId="1201317367" sldId="2147483669"/>
          </pc:sldLayoutMkLst>
        </pc:sldLayoutChg>
        <pc:sldLayoutChg chg="modSp">
          <pc:chgData name="Chris Moreh" userId="17b81281-9f29-44e0-9273-6dadbf6896a2" providerId="ADAL" clId="{2B41A477-2A84-4B8D-9025-16417BC1047B}" dt="2024-10-01T08:17:12.777" v="560" actId="113"/>
          <pc:sldLayoutMkLst>
            <pc:docMk/>
            <pc:sldMasterMk cId="3120243165" sldId="2147483660"/>
            <pc:sldLayoutMk cId="4034479074" sldId="2147483670"/>
          </pc:sldLayoutMkLst>
        </pc:sldLayoutChg>
        <pc:sldLayoutChg chg="addSp modSp mod">
          <pc:chgData name="Chris Moreh" userId="17b81281-9f29-44e0-9273-6dadbf6896a2" providerId="ADAL" clId="{2B41A477-2A84-4B8D-9025-16417BC1047B}" dt="2024-10-01T08:23:13.900" v="591" actId="14100"/>
          <pc:sldLayoutMkLst>
            <pc:docMk/>
            <pc:sldMasterMk cId="3120243165" sldId="2147483660"/>
            <pc:sldLayoutMk cId="2900277239" sldId="2147483672"/>
          </pc:sldLayoutMkLst>
        </pc:sldLayoutChg>
        <pc:sldLayoutChg chg="modSp mod">
          <pc:chgData name="Chris Moreh" userId="17b81281-9f29-44e0-9273-6dadbf6896a2" providerId="ADAL" clId="{2B41A477-2A84-4B8D-9025-16417BC1047B}" dt="2024-10-01T08:18:13.368" v="563" actId="1076"/>
          <pc:sldLayoutMkLst>
            <pc:docMk/>
            <pc:sldMasterMk cId="3120243165" sldId="2147483660"/>
            <pc:sldLayoutMk cId="691324733" sldId="2147483673"/>
          </pc:sldLayoutMkLst>
        </pc:sldLayoutChg>
        <pc:sldLayoutChg chg="modSp mod">
          <pc:chgData name="Chris Moreh" userId="17b81281-9f29-44e0-9273-6dadbf6896a2" providerId="ADAL" clId="{2B41A477-2A84-4B8D-9025-16417BC1047B}" dt="2024-10-01T08:06:41.955" v="422" actId="20577"/>
          <pc:sldLayoutMkLst>
            <pc:docMk/>
            <pc:sldMasterMk cId="3120243165" sldId="2147483660"/>
            <pc:sldLayoutMk cId="1477845932" sldId="2147483674"/>
          </pc:sldLayoutMkLst>
        </pc:sldLayoutChg>
        <pc:sldLayoutChg chg="modSp mod">
          <pc:chgData name="Chris Moreh" userId="17b81281-9f29-44e0-9273-6dadbf6896a2" providerId="ADAL" clId="{2B41A477-2A84-4B8D-9025-16417BC1047B}" dt="2024-10-01T08:06:12.673" v="377" actId="20577"/>
          <pc:sldLayoutMkLst>
            <pc:docMk/>
            <pc:sldMasterMk cId="3120243165" sldId="2147483660"/>
            <pc:sldLayoutMk cId="1270494045" sldId="2147483676"/>
          </pc:sldLayoutMkLst>
        </pc:sldLayoutChg>
        <pc:sldLayoutChg chg="del">
          <pc:chgData name="Chris Moreh" userId="17b81281-9f29-44e0-9273-6dadbf6896a2" providerId="ADAL" clId="{2B41A477-2A84-4B8D-9025-16417BC1047B}" dt="2024-10-01T09:36:35.986" v="683" actId="47"/>
          <pc:sldLayoutMkLst>
            <pc:docMk/>
            <pc:sldMasterMk cId="3120243165" sldId="2147483660"/>
            <pc:sldLayoutMk cId="1580391947" sldId="2147483678"/>
          </pc:sldLayoutMkLst>
        </pc:sldLayoutChg>
      </pc:sldMasterChg>
    </pc:docChg>
  </pc:docChgLst>
  <pc:docChgLst>
    <pc:chgData name="Chris Moreh" userId="17b81281-9f29-44e0-9273-6dadbf6896a2" providerId="ADAL" clId="{0587631C-E615-4358-AA79-1980FA25ACE0}"/>
    <pc:docChg chg="undo custSel addSld delSld modSld sldOrd modMainMaster">
      <pc:chgData name="Chris Moreh" userId="17b81281-9f29-44e0-9273-6dadbf6896a2" providerId="ADAL" clId="{0587631C-E615-4358-AA79-1980FA25ACE0}" dt="2024-07-22T15:39:12.405" v="69" actId="167"/>
      <pc:docMkLst>
        <pc:docMk/>
      </pc:docMkLst>
      <pc:sldChg chg="modSp mod">
        <pc:chgData name="Chris Moreh" userId="17b81281-9f29-44e0-9273-6dadbf6896a2" providerId="ADAL" clId="{0587631C-E615-4358-AA79-1980FA25ACE0}" dt="2024-07-22T15:31:14.097" v="56" actId="14100"/>
        <pc:sldMkLst>
          <pc:docMk/>
          <pc:sldMk cId="2434060694" sldId="272"/>
        </pc:sldMkLst>
      </pc:sldChg>
      <pc:sldChg chg="modSp mod">
        <pc:chgData name="Chris Moreh" userId="17b81281-9f29-44e0-9273-6dadbf6896a2" providerId="ADAL" clId="{0587631C-E615-4358-AA79-1980FA25ACE0}" dt="2024-07-22T15:39:12.405" v="69" actId="167"/>
        <pc:sldMkLst>
          <pc:docMk/>
          <pc:sldMk cId="422561252" sldId="288"/>
        </pc:sldMkLst>
      </pc:sldChg>
      <pc:sldChg chg="addSp delSp modSp new del mod modClrScheme chgLayout">
        <pc:chgData name="Chris Moreh" userId="17b81281-9f29-44e0-9273-6dadbf6896a2" providerId="ADAL" clId="{0587631C-E615-4358-AA79-1980FA25ACE0}" dt="2024-07-22T15:28:53.947" v="34" actId="47"/>
        <pc:sldMkLst>
          <pc:docMk/>
          <pc:sldMk cId="1491049506" sldId="305"/>
        </pc:sldMkLst>
      </pc:sldChg>
      <pc:sldChg chg="modSp add mod">
        <pc:chgData name="Chris Moreh" userId="17b81281-9f29-44e0-9273-6dadbf6896a2" providerId="ADAL" clId="{0587631C-E615-4358-AA79-1980FA25ACE0}" dt="2024-07-22T15:30:54.450" v="54" actId="6549"/>
        <pc:sldMkLst>
          <pc:docMk/>
          <pc:sldMk cId="1609695612" sldId="305"/>
        </pc:sldMkLst>
      </pc:sldChg>
      <pc:sldChg chg="modSp add mod ord">
        <pc:chgData name="Chris Moreh" userId="17b81281-9f29-44e0-9273-6dadbf6896a2" providerId="ADAL" clId="{0587631C-E615-4358-AA79-1980FA25ACE0}" dt="2024-07-22T15:30:49.174" v="53"/>
        <pc:sldMkLst>
          <pc:docMk/>
          <pc:sldMk cId="472146206" sldId="306"/>
        </pc:sldMkLst>
      </pc:sldChg>
      <pc:sldChg chg="delSp add mod delAnim">
        <pc:chgData name="Chris Moreh" userId="17b81281-9f29-44e0-9273-6dadbf6896a2" providerId="ADAL" clId="{0587631C-E615-4358-AA79-1980FA25ACE0}" dt="2024-07-22T15:36:47.885" v="58" actId="478"/>
        <pc:sldMkLst>
          <pc:docMk/>
          <pc:sldMk cId="3921884830" sldId="307"/>
        </pc:sldMkLst>
      </pc:sldChg>
      <pc:sldMasterChg chg="addSldLayout modSldLayout">
        <pc:chgData name="Chris Moreh" userId="17b81281-9f29-44e0-9273-6dadbf6896a2" providerId="ADAL" clId="{0587631C-E615-4358-AA79-1980FA25ACE0}" dt="2024-07-22T15:21:30.631" v="13" actId="20577"/>
        <pc:sldMasterMkLst>
          <pc:docMk/>
          <pc:sldMasterMk cId="3120243165" sldId="2147483660"/>
        </pc:sldMasterMkLst>
        <pc:sldLayoutChg chg="addSp delSp modSp new mod">
          <pc:chgData name="Chris Moreh" userId="17b81281-9f29-44e0-9273-6dadbf6896a2" providerId="ADAL" clId="{0587631C-E615-4358-AA79-1980FA25ACE0}" dt="2024-07-22T15:21:30.631" v="13" actId="20577"/>
          <pc:sldLayoutMkLst>
            <pc:docMk/>
            <pc:sldMasterMk cId="3120243165" sldId="2147483660"/>
            <pc:sldLayoutMk cId="746363300" sldId="21474836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5FBD195-041F-A9A0-1644-740C91990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D01E07-BD6F-76A0-E2F3-6F9E834A0E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203E3-7C81-41A5-A697-954FF252F964}" type="datetimeFigureOut">
              <a:rPr lang="en-GB" smtClean="0"/>
              <a:t>26/01/2025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BD701-2DB0-B4B2-C5BD-0490DCBA57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51DA51-44A7-C88C-C39E-6DA6922B2A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050DA-C3C8-4D4F-9A52-26049FB52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1809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54BCB-1937-48CE-9F00-49B381FEB4E9}" type="datetimeFigureOut">
              <a:rPr lang="en-GB" smtClean="0"/>
              <a:t>26/01/2025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A333E-A95D-42FE-9CF0-D7FBE7CB0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4482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5041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3862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82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425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58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35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535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14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846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174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04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94900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77637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8103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727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59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057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9659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0133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While mean is ‘average’, median is the one in the ‘middle’; the 50</a:t>
            </a:r>
            <a:r>
              <a:rPr lang="en-GB" baseline="30000" dirty="0"/>
              <a:t>th</a:t>
            </a:r>
            <a:r>
              <a:rPr lang="en-GB" dirty="0"/>
              <a:t> percentile; means 50% of the data is below the P50 value;</a:t>
            </a:r>
          </a:p>
          <a:p>
            <a:r>
              <a:rPr lang="en-GB" dirty="0"/>
              <a:t>Divide each half into two again to get P25 and P75; the data is split into 4 quartiles;</a:t>
            </a:r>
          </a:p>
          <a:p>
            <a:r>
              <a:rPr lang="en-GB" dirty="0"/>
              <a:t>The range between P25 and P75 measures the amount of data in middle 50%.</a:t>
            </a:r>
          </a:p>
          <a:p>
            <a:r>
              <a:rPr lang="en-GB" dirty="0"/>
              <a:t>Boxplots specifically designed to capture this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E37250-ED74-45FE-8EEE-E7DB43DB6CB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599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7168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hrismoreh.com/" TargetMode="External"/><Relationship Id="rId13" Type="http://schemas.openxmlformats.org/officeDocument/2006/relationships/image" Target="../media/image6.png"/><Relationship Id="rId3" Type="http://schemas.openxmlformats.org/officeDocument/2006/relationships/hyperlink" Target="https://www.ncl.ac.uk/gps/staff/profile/chrismoreh.html" TargetMode="External"/><Relationship Id="rId7" Type="http://schemas.openxmlformats.org/officeDocument/2006/relationships/hyperlink" Target="mailto:chris.moreh@ncl.ac.uk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11" Type="http://schemas.openxmlformats.org/officeDocument/2006/relationships/hyperlink" Target="https://www.linkedin.com/in/cgm-phd/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hyperlink" Target="https://twitter.com/cgmoreh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github.com/CGMoreh" TargetMode="External"/><Relationship Id="rId1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.svg"/><Relationship Id="rId18" Type="http://schemas.openxmlformats.org/officeDocument/2006/relationships/image" Target="../media/image27.png"/><Relationship Id="rId26" Type="http://schemas.openxmlformats.org/officeDocument/2006/relationships/image" Target="../media/image35.png"/><Relationship Id="rId39" Type="http://schemas.openxmlformats.org/officeDocument/2006/relationships/image" Target="../media/image48.svg"/><Relationship Id="rId21" Type="http://schemas.openxmlformats.org/officeDocument/2006/relationships/image" Target="../media/image30.svg"/><Relationship Id="rId34" Type="http://schemas.openxmlformats.org/officeDocument/2006/relationships/image" Target="../media/image43.pn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29" Type="http://schemas.openxmlformats.org/officeDocument/2006/relationships/image" Target="../media/image38.svg"/><Relationship Id="rId41" Type="http://schemas.openxmlformats.org/officeDocument/2006/relationships/image" Target="../media/image50.sv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24" Type="http://schemas.openxmlformats.org/officeDocument/2006/relationships/image" Target="../media/image33.png"/><Relationship Id="rId32" Type="http://schemas.openxmlformats.org/officeDocument/2006/relationships/image" Target="../media/image41.png"/><Relationship Id="rId37" Type="http://schemas.openxmlformats.org/officeDocument/2006/relationships/image" Target="../media/image46.svg"/><Relationship Id="rId40" Type="http://schemas.openxmlformats.org/officeDocument/2006/relationships/image" Target="../media/image49.png"/><Relationship Id="rId5" Type="http://schemas.openxmlformats.org/officeDocument/2006/relationships/image" Target="../media/image14.svg"/><Relationship Id="rId15" Type="http://schemas.openxmlformats.org/officeDocument/2006/relationships/image" Target="../media/image24.svg"/><Relationship Id="rId23" Type="http://schemas.openxmlformats.org/officeDocument/2006/relationships/image" Target="../media/image32.svg"/><Relationship Id="rId28" Type="http://schemas.openxmlformats.org/officeDocument/2006/relationships/image" Target="../media/image37.png"/><Relationship Id="rId36" Type="http://schemas.openxmlformats.org/officeDocument/2006/relationships/image" Target="../media/image45.png"/><Relationship Id="rId10" Type="http://schemas.openxmlformats.org/officeDocument/2006/relationships/image" Target="../media/image19.png"/><Relationship Id="rId19" Type="http://schemas.openxmlformats.org/officeDocument/2006/relationships/image" Target="../media/image28.svg"/><Relationship Id="rId31" Type="http://schemas.openxmlformats.org/officeDocument/2006/relationships/image" Target="../media/image40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Relationship Id="rId22" Type="http://schemas.openxmlformats.org/officeDocument/2006/relationships/image" Target="../media/image31.png"/><Relationship Id="rId27" Type="http://schemas.openxmlformats.org/officeDocument/2006/relationships/image" Target="../media/image36.svg"/><Relationship Id="rId30" Type="http://schemas.openxmlformats.org/officeDocument/2006/relationships/image" Target="../media/image39.png"/><Relationship Id="rId35" Type="http://schemas.openxmlformats.org/officeDocument/2006/relationships/image" Target="../media/image44.svg"/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12" Type="http://schemas.openxmlformats.org/officeDocument/2006/relationships/image" Target="../media/image21.png"/><Relationship Id="rId17" Type="http://schemas.openxmlformats.org/officeDocument/2006/relationships/image" Target="../media/image26.svg"/><Relationship Id="rId25" Type="http://schemas.openxmlformats.org/officeDocument/2006/relationships/image" Target="../media/image34.svg"/><Relationship Id="rId33" Type="http://schemas.openxmlformats.org/officeDocument/2006/relationships/image" Target="../media/image42.svg"/><Relationship Id="rId38" Type="http://schemas.openxmlformats.org/officeDocument/2006/relationships/image" Target="../media/image47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2.svg"/><Relationship Id="rId7" Type="http://schemas.openxmlformats.org/officeDocument/2006/relationships/image" Target="../media/image18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8.svg"/><Relationship Id="rId18" Type="http://schemas.openxmlformats.org/officeDocument/2006/relationships/image" Target="../media/image21.png"/><Relationship Id="rId3" Type="http://schemas.openxmlformats.org/officeDocument/2006/relationships/image" Target="../media/image12.svg"/><Relationship Id="rId21" Type="http://schemas.openxmlformats.org/officeDocument/2006/relationships/image" Target="../media/image14.svg"/><Relationship Id="rId7" Type="http://schemas.openxmlformats.org/officeDocument/2006/relationships/image" Target="../media/image16.svg"/><Relationship Id="rId12" Type="http://schemas.openxmlformats.org/officeDocument/2006/relationships/image" Target="../media/image27.png"/><Relationship Id="rId17" Type="http://schemas.openxmlformats.org/officeDocument/2006/relationships/image" Target="../media/image30.svg"/><Relationship Id="rId2" Type="http://schemas.openxmlformats.org/officeDocument/2006/relationships/image" Target="../media/image11.png"/><Relationship Id="rId16" Type="http://schemas.openxmlformats.org/officeDocument/2006/relationships/image" Target="../media/image29.png"/><Relationship Id="rId20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18.svg"/><Relationship Id="rId5" Type="http://schemas.openxmlformats.org/officeDocument/2006/relationships/image" Target="../media/image24.svg"/><Relationship Id="rId15" Type="http://schemas.openxmlformats.org/officeDocument/2006/relationships/image" Target="../media/image20.svg"/><Relationship Id="rId10" Type="http://schemas.openxmlformats.org/officeDocument/2006/relationships/image" Target="../media/image17.png"/><Relationship Id="rId19" Type="http://schemas.openxmlformats.org/officeDocument/2006/relationships/image" Target="../media/image22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Relationship Id="rId14" Type="http://schemas.openxmlformats.org/officeDocument/2006/relationships/image" Target="../media/image19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hyperlink" Target="https://www.linkedin.com/in/cgm-phd/" TargetMode="External"/><Relationship Id="rId18" Type="http://schemas.openxmlformats.org/officeDocument/2006/relationships/image" Target="../media/image9.png"/><Relationship Id="rId3" Type="http://schemas.openxmlformats.org/officeDocument/2006/relationships/image" Target="../media/image51.png"/><Relationship Id="rId7" Type="http://schemas.openxmlformats.org/officeDocument/2006/relationships/image" Target="../media/image3.png"/><Relationship Id="rId12" Type="http://schemas.openxmlformats.org/officeDocument/2006/relationships/hyperlink" Target="https://twitter.com/cgmoreh" TargetMode="External"/><Relationship Id="rId17" Type="http://schemas.openxmlformats.org/officeDocument/2006/relationships/image" Target="../media/image8.png"/><Relationship Id="rId2" Type="http://schemas.openxmlformats.org/officeDocument/2006/relationships/image" Target="../media/image2.png"/><Relationship Id="rId16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3.svg"/><Relationship Id="rId11" Type="http://schemas.openxmlformats.org/officeDocument/2006/relationships/hyperlink" Target="https://github.com/CGMoreh" TargetMode="External"/><Relationship Id="rId5" Type="http://schemas.openxmlformats.org/officeDocument/2006/relationships/image" Target="../media/image52.png"/><Relationship Id="rId15" Type="http://schemas.openxmlformats.org/officeDocument/2006/relationships/image" Target="../media/image6.png"/><Relationship Id="rId10" Type="http://schemas.openxmlformats.org/officeDocument/2006/relationships/hyperlink" Target="https://www.chrismoreh.com/" TargetMode="External"/><Relationship Id="rId19" Type="http://schemas.openxmlformats.org/officeDocument/2006/relationships/image" Target="../media/image54.png"/><Relationship Id="rId4" Type="http://schemas.microsoft.com/office/2007/relationships/hdphoto" Target="../media/hdphoto1.wdp"/><Relationship Id="rId9" Type="http://schemas.openxmlformats.org/officeDocument/2006/relationships/hyperlink" Target="mailto:chris.moreh@ncl.ac.uk" TargetMode="External"/><Relationship Id="rId1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80000"/>
            <a:lum/>
          </a:blip>
          <a:srcRect/>
          <a:stretch>
            <a:fillRect l="2000" r="2000" b="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598116"/>
            <a:ext cx="987552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64B1F7A-19A6-1CF3-BEAB-784AD8D53EB1}"/>
              </a:ext>
            </a:extLst>
          </p:cNvPr>
          <p:cNvSpPr txBox="1"/>
          <p:nvPr userDrawn="1"/>
        </p:nvSpPr>
        <p:spPr>
          <a:xfrm>
            <a:off x="1076962" y="4981037"/>
            <a:ext cx="329862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hlinkClick r:id="rId3"/>
              </a:rPr>
              <a:t>Dr Chris Moreh</a:t>
            </a:r>
            <a:endParaRPr lang="en-GB" sz="2400" b="1" dirty="0"/>
          </a:p>
          <a:p>
            <a:pPr algn="ctr"/>
            <a:r>
              <a:rPr lang="en-GB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Lecturer (Assistant Professor) in Sociology</a:t>
            </a:r>
          </a:p>
          <a:p>
            <a:pPr algn="ctr"/>
            <a:r>
              <a:rPr lang="en-GB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Newcastle University (UK)</a:t>
            </a:r>
          </a:p>
        </p:txBody>
      </p:sp>
      <p:pic>
        <p:nvPicPr>
          <p:cNvPr id="17" name="Picture 12" descr="Partners; Sustaining Creative Economies ...">
            <a:extLst>
              <a:ext uri="{FF2B5EF4-FFF2-40B4-BE49-F238E27FC236}">
                <a16:creationId xmlns:a16="http://schemas.microsoft.com/office/drawing/2014/main" id="{5E3F19EF-7B80-6D97-E3A7-968224B762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5782" y="5643250"/>
            <a:ext cx="879898" cy="49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D47E78DF-0172-CCB2-A101-66933B0971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6809" y="5001457"/>
            <a:ext cx="2466369" cy="8119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66C7AD-815A-A77E-DFE5-343F532EBF9A}"/>
              </a:ext>
            </a:extLst>
          </p:cNvPr>
          <p:cNvSpPr txBox="1"/>
          <p:nvPr userDrawn="1"/>
        </p:nvSpPr>
        <p:spPr>
          <a:xfrm>
            <a:off x="5214979" y="4804497"/>
            <a:ext cx="2582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7"/>
              </a:rPr>
              <a:t>chris.moreh@ncl.ac.uk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  <a:hlinkClick r:id="rId8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8"/>
              </a:rPr>
              <a:t>chrismoreh.com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9"/>
              </a:rPr>
              <a:t>/CGMoreh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0"/>
              </a:rPr>
              <a:t>@CGMoreh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1"/>
              </a:rPr>
              <a:t>Chris 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149FC35-C474-B9EE-00BD-BC74BCEB8E9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 flipH="1">
            <a:off x="5230888" y="5140634"/>
            <a:ext cx="174474" cy="180000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F9EC77A0-6416-6CCB-C929-DDC0F09623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359" y="5607125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F971661E-6DFA-370A-89DD-D2BC0DED9D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362" y="5875809"/>
            <a:ext cx="19125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>
            <a:extLst>
              <a:ext uri="{FF2B5EF4-FFF2-40B4-BE49-F238E27FC236}">
                <a16:creationId xmlns:a16="http://schemas.microsoft.com/office/drawing/2014/main" id="{210423AF-0922-B2C9-F283-0DAD228B18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877" y="5353572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Email Icon Clip Art , Royalty PNG Transparent Background, Free Download  #130 - FreeIconsPNG">
            <a:extLst>
              <a:ext uri="{FF2B5EF4-FFF2-40B4-BE49-F238E27FC236}">
                <a16:creationId xmlns:a16="http://schemas.microsoft.com/office/drawing/2014/main" id="{A29CD3B3-0963-AF7B-DAAC-629686F339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888" y="4898445"/>
            <a:ext cx="1764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35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464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28854-50C7-416D-09D3-A8563C85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343B67-CE49-0A0C-7F9C-757FF38A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70A5F-B5E2-79CD-FCA0-21992A61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4975CB-2B2F-AABC-1BEA-AC019045F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6745" y="286604"/>
            <a:ext cx="10398935" cy="911576"/>
          </a:xfrm>
        </p:spPr>
        <p:txBody>
          <a:bodyPr/>
          <a:lstStyle>
            <a:lvl1pPr>
              <a:defRPr/>
            </a:lvl1pPr>
          </a:lstStyle>
          <a:p>
            <a:r>
              <a:rPr lang="en-GB" b="1" dirty="0"/>
              <a:t>Numbered bullets</a:t>
            </a:r>
          </a:p>
        </p:txBody>
      </p:sp>
      <p:pic>
        <p:nvPicPr>
          <p:cNvPr id="7" name="Graphic 6" descr="Badge 1 with solid fill">
            <a:extLst>
              <a:ext uri="{FF2B5EF4-FFF2-40B4-BE49-F238E27FC236}">
                <a16:creationId xmlns:a16="http://schemas.microsoft.com/office/drawing/2014/main" id="{EEDCACCF-0446-119C-CB06-6CC1142E7E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9836" y="1872658"/>
            <a:ext cx="468000" cy="468000"/>
          </a:xfrm>
          <a:prstGeom prst="rect">
            <a:avLst/>
          </a:prstGeom>
        </p:spPr>
      </p:pic>
      <p:pic>
        <p:nvPicPr>
          <p:cNvPr id="8" name="Graphic 7" descr="Badge 10 with solid fill">
            <a:extLst>
              <a:ext uri="{FF2B5EF4-FFF2-40B4-BE49-F238E27FC236}">
                <a16:creationId xmlns:a16="http://schemas.microsoft.com/office/drawing/2014/main" id="{7F8BE7BD-9E19-44BB-2FE3-12ED9FDF94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68331" y="1876667"/>
            <a:ext cx="468000" cy="468000"/>
          </a:xfrm>
          <a:prstGeom prst="rect">
            <a:avLst/>
          </a:prstGeom>
        </p:spPr>
      </p:pic>
      <p:pic>
        <p:nvPicPr>
          <p:cNvPr id="9" name="Graphic 8" descr="Badge with solid fill">
            <a:extLst>
              <a:ext uri="{FF2B5EF4-FFF2-40B4-BE49-F238E27FC236}">
                <a16:creationId xmlns:a16="http://schemas.microsoft.com/office/drawing/2014/main" id="{F9F887CA-CB36-8ED8-6315-DC7D01B4907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0601" y="1878489"/>
            <a:ext cx="468000" cy="468000"/>
          </a:xfrm>
          <a:prstGeom prst="rect">
            <a:avLst/>
          </a:prstGeom>
        </p:spPr>
      </p:pic>
      <p:pic>
        <p:nvPicPr>
          <p:cNvPr id="10" name="Graphic 9" descr="Badge 3 with solid fill">
            <a:extLst>
              <a:ext uri="{FF2B5EF4-FFF2-40B4-BE49-F238E27FC236}">
                <a16:creationId xmlns:a16="http://schemas.microsoft.com/office/drawing/2014/main" id="{825A6F75-9C1C-A95D-D6DA-109E9EBA520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37342" y="1872658"/>
            <a:ext cx="468000" cy="468000"/>
          </a:xfrm>
          <a:prstGeom prst="rect">
            <a:avLst/>
          </a:prstGeom>
        </p:spPr>
      </p:pic>
      <p:pic>
        <p:nvPicPr>
          <p:cNvPr id="11" name="Graphic 10" descr="Badge 4 with solid fill">
            <a:extLst>
              <a:ext uri="{FF2B5EF4-FFF2-40B4-BE49-F238E27FC236}">
                <a16:creationId xmlns:a16="http://schemas.microsoft.com/office/drawing/2014/main" id="{60351B4A-6BB3-B9DA-023E-187EE4E1634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794542" y="1881516"/>
            <a:ext cx="468000" cy="468000"/>
          </a:xfrm>
          <a:prstGeom prst="rect">
            <a:avLst/>
          </a:prstGeom>
        </p:spPr>
      </p:pic>
      <p:pic>
        <p:nvPicPr>
          <p:cNvPr id="12" name="Graphic 11" descr="Badge 5 with solid fill">
            <a:extLst>
              <a:ext uri="{FF2B5EF4-FFF2-40B4-BE49-F238E27FC236}">
                <a16:creationId xmlns:a16="http://schemas.microsoft.com/office/drawing/2014/main" id="{1A300893-C177-035B-A219-FC6049E2DC7F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50483" y="1880076"/>
            <a:ext cx="468000" cy="468000"/>
          </a:xfrm>
          <a:prstGeom prst="rect">
            <a:avLst/>
          </a:prstGeom>
        </p:spPr>
      </p:pic>
      <p:pic>
        <p:nvPicPr>
          <p:cNvPr id="13" name="Graphic 12" descr="Badge 6 with solid fill">
            <a:extLst>
              <a:ext uri="{FF2B5EF4-FFF2-40B4-BE49-F238E27FC236}">
                <a16:creationId xmlns:a16="http://schemas.microsoft.com/office/drawing/2014/main" id="{063091E7-A963-EF50-B2F2-C6CCFD335CF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21248" y="1882631"/>
            <a:ext cx="468000" cy="468000"/>
          </a:xfrm>
          <a:prstGeom prst="rect">
            <a:avLst/>
          </a:prstGeom>
        </p:spPr>
      </p:pic>
      <p:pic>
        <p:nvPicPr>
          <p:cNvPr id="14" name="Graphic 13" descr="Badge 7 with solid fill">
            <a:extLst>
              <a:ext uri="{FF2B5EF4-FFF2-40B4-BE49-F238E27FC236}">
                <a16:creationId xmlns:a16="http://schemas.microsoft.com/office/drawing/2014/main" id="{7412FF20-691E-38CC-D8B3-456AF73DB55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63624" y="1884307"/>
            <a:ext cx="468000" cy="468000"/>
          </a:xfrm>
          <a:prstGeom prst="rect">
            <a:avLst/>
          </a:prstGeom>
        </p:spPr>
      </p:pic>
      <p:pic>
        <p:nvPicPr>
          <p:cNvPr id="15" name="Graphic 14" descr="Badge 8 with solid fill">
            <a:extLst>
              <a:ext uri="{FF2B5EF4-FFF2-40B4-BE49-F238E27FC236}">
                <a16:creationId xmlns:a16="http://schemas.microsoft.com/office/drawing/2014/main" id="{F71DD924-767F-6F93-1AF3-D96571DEC0CD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606000" y="1883485"/>
            <a:ext cx="468000" cy="468000"/>
          </a:xfrm>
          <a:prstGeom prst="rect">
            <a:avLst/>
          </a:prstGeom>
        </p:spPr>
      </p:pic>
      <p:pic>
        <p:nvPicPr>
          <p:cNvPr id="16" name="Graphic 15" descr="Badge 9 with solid fill">
            <a:extLst>
              <a:ext uri="{FF2B5EF4-FFF2-40B4-BE49-F238E27FC236}">
                <a16:creationId xmlns:a16="http://schemas.microsoft.com/office/drawing/2014/main" id="{05746AA2-07AD-BB3D-8AC7-7E01AE9FFD6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064706" y="1880076"/>
            <a:ext cx="468000" cy="468000"/>
          </a:xfrm>
          <a:prstGeom prst="rect">
            <a:avLst/>
          </a:prstGeom>
        </p:spPr>
      </p:pic>
      <p:pic>
        <p:nvPicPr>
          <p:cNvPr id="28" name="Graphic 27" descr="Badge 1 outline">
            <a:extLst>
              <a:ext uri="{FF2B5EF4-FFF2-40B4-BE49-F238E27FC236}">
                <a16:creationId xmlns:a16="http://schemas.microsoft.com/office/drawing/2014/main" id="{377A0617-1C4D-93A7-0816-74355CD27482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100935" y="2382047"/>
            <a:ext cx="914400" cy="914400"/>
          </a:xfrm>
          <a:prstGeom prst="rect">
            <a:avLst/>
          </a:prstGeom>
        </p:spPr>
      </p:pic>
      <p:pic>
        <p:nvPicPr>
          <p:cNvPr id="32" name="Graphic 31" descr="Badge outline">
            <a:extLst>
              <a:ext uri="{FF2B5EF4-FFF2-40B4-BE49-F238E27FC236}">
                <a16:creationId xmlns:a16="http://schemas.microsoft.com/office/drawing/2014/main" id="{328E83A1-A5CF-14CE-994B-9FC912A453D5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917798" y="2368814"/>
            <a:ext cx="914400" cy="914400"/>
          </a:xfrm>
          <a:prstGeom prst="rect">
            <a:avLst/>
          </a:prstGeom>
        </p:spPr>
      </p:pic>
      <p:pic>
        <p:nvPicPr>
          <p:cNvPr id="34" name="Graphic 33" descr="Badge 3 outline">
            <a:extLst>
              <a:ext uri="{FF2B5EF4-FFF2-40B4-BE49-F238E27FC236}">
                <a16:creationId xmlns:a16="http://schemas.microsoft.com/office/drawing/2014/main" id="{B8DB6A5A-BA59-B575-8EAE-1F62375C4821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822942" y="2360054"/>
            <a:ext cx="914400" cy="914400"/>
          </a:xfrm>
          <a:prstGeom prst="rect">
            <a:avLst/>
          </a:prstGeom>
        </p:spPr>
      </p:pic>
      <p:pic>
        <p:nvPicPr>
          <p:cNvPr id="36" name="Graphic 35" descr="Badge 4 outline">
            <a:extLst>
              <a:ext uri="{FF2B5EF4-FFF2-40B4-BE49-F238E27FC236}">
                <a16:creationId xmlns:a16="http://schemas.microsoft.com/office/drawing/2014/main" id="{7D7894F2-405D-D537-E8CD-FFC2FD562CEA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653533" y="2382047"/>
            <a:ext cx="914400" cy="914400"/>
          </a:xfrm>
          <a:prstGeom prst="rect">
            <a:avLst/>
          </a:prstGeom>
        </p:spPr>
      </p:pic>
      <p:pic>
        <p:nvPicPr>
          <p:cNvPr id="38" name="Graphic 37" descr="Badge 5 outline">
            <a:extLst>
              <a:ext uri="{FF2B5EF4-FFF2-40B4-BE49-F238E27FC236}">
                <a16:creationId xmlns:a16="http://schemas.microsoft.com/office/drawing/2014/main" id="{CCB95B5E-BCD4-CD6A-8DA0-49EF454DFC6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470396" y="2382047"/>
            <a:ext cx="914400" cy="914400"/>
          </a:xfrm>
          <a:prstGeom prst="rect">
            <a:avLst/>
          </a:prstGeom>
        </p:spPr>
      </p:pic>
      <p:pic>
        <p:nvPicPr>
          <p:cNvPr id="40" name="Graphic 39" descr="Badge 6 outline">
            <a:extLst>
              <a:ext uri="{FF2B5EF4-FFF2-40B4-BE49-F238E27FC236}">
                <a16:creationId xmlns:a16="http://schemas.microsoft.com/office/drawing/2014/main" id="{B2E42FE5-E882-BB0B-DF27-634BED68E17D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5287259" y="2360054"/>
            <a:ext cx="914400" cy="914400"/>
          </a:xfrm>
          <a:prstGeom prst="rect">
            <a:avLst/>
          </a:prstGeom>
        </p:spPr>
      </p:pic>
      <p:pic>
        <p:nvPicPr>
          <p:cNvPr id="42" name="Graphic 41" descr="Badge 7 outline">
            <a:extLst>
              <a:ext uri="{FF2B5EF4-FFF2-40B4-BE49-F238E27FC236}">
                <a16:creationId xmlns:a16="http://schemas.microsoft.com/office/drawing/2014/main" id="{4F474E09-0F6B-A545-A2FB-528D8342017C}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104122" y="2382047"/>
            <a:ext cx="914400" cy="914400"/>
          </a:xfrm>
          <a:prstGeom prst="rect">
            <a:avLst/>
          </a:prstGeom>
        </p:spPr>
      </p:pic>
      <p:pic>
        <p:nvPicPr>
          <p:cNvPr id="44" name="Graphic 43" descr="Badge 8 outline">
            <a:extLst>
              <a:ext uri="{FF2B5EF4-FFF2-40B4-BE49-F238E27FC236}">
                <a16:creationId xmlns:a16="http://schemas.microsoft.com/office/drawing/2014/main" id="{E3982124-D3D3-AC60-CDFE-68CC967AC2ED}"/>
              </a:ext>
            </a:extLst>
          </p:cNvPr>
          <p:cNvPicPr>
            <a:picLocks noChangeAspect="1"/>
          </p:cNvPicPr>
          <p:nvPr userDrawn="1"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6880662" y="2368814"/>
            <a:ext cx="914400" cy="914400"/>
          </a:xfrm>
          <a:prstGeom prst="rect">
            <a:avLst/>
          </a:prstGeom>
        </p:spPr>
      </p:pic>
      <p:pic>
        <p:nvPicPr>
          <p:cNvPr id="46" name="Graphic 45" descr="Badge 9 outline">
            <a:extLst>
              <a:ext uri="{FF2B5EF4-FFF2-40B4-BE49-F238E27FC236}">
                <a16:creationId xmlns:a16="http://schemas.microsoft.com/office/drawing/2014/main" id="{D98F73D0-5CF6-543B-2C7E-39B53C836163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7686300" y="2368814"/>
            <a:ext cx="914400" cy="914400"/>
          </a:xfrm>
          <a:prstGeom prst="rect">
            <a:avLst/>
          </a:prstGeom>
        </p:spPr>
      </p:pic>
      <p:pic>
        <p:nvPicPr>
          <p:cNvPr id="48" name="Graphic 47" descr="Badge 10 outline">
            <a:extLst>
              <a:ext uri="{FF2B5EF4-FFF2-40B4-BE49-F238E27FC236}">
                <a16:creationId xmlns:a16="http://schemas.microsoft.com/office/drawing/2014/main" id="{9596ECA7-08AD-60AD-126A-2D32F85555E2}"/>
              </a:ext>
            </a:extLst>
          </p:cNvPr>
          <p:cNvPicPr>
            <a:picLocks noChangeAspect="1"/>
          </p:cNvPicPr>
          <p:nvPr userDrawn="1"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8474065" y="23630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4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FB93-0A54-F0A3-44FD-9D6D98D416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0283" y="606093"/>
            <a:ext cx="9876849" cy="911576"/>
          </a:xfrm>
        </p:spPr>
        <p:txBody>
          <a:bodyPr>
            <a:noAutofit/>
          </a:bodyPr>
          <a:lstStyle>
            <a:lvl1pPr algn="ctr">
              <a:defRPr sz="7200" b="1">
                <a:latin typeface="+mn-lt"/>
              </a:defRPr>
            </a:lvl1pPr>
          </a:lstStyle>
          <a:p>
            <a:r>
              <a:rPr lang="en-GB" dirty="0"/>
              <a:t>Add Outline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FD10C5-6787-77AE-977F-D7E7083D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36E4D-BDDF-D97C-2EC6-0E974709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1CEC6-7F83-2BE7-95A9-5DF472D2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49E6D0-17C2-32B5-650D-F84097C07BF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952401"/>
              </p:ext>
            </p:extLst>
          </p:nvPr>
        </p:nvGraphicFramePr>
        <p:xfrm>
          <a:off x="1335634" y="1993748"/>
          <a:ext cx="9626149" cy="2571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547184884"/>
                    </a:ext>
                  </a:extLst>
                </a:gridCol>
                <a:gridCol w="9086149">
                  <a:extLst>
                    <a:ext uri="{9D8B030D-6E8A-4147-A177-3AD203B41FA5}">
                      <a16:colId xmlns:a16="http://schemas.microsoft.com/office/drawing/2014/main" val="425864904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one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083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58223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two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63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4401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>
                        <a:extLst>
                          <a:ext uri="{96DAC541-7B7A-43D3-8B79-37D633B846F1}">
                            <asvg:svgBlip xmlns:asvg="http://schemas.microsoft.com/office/drawing/2016/SVG/main" r:embed="rId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three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106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2218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8">
                        <a:extLst>
                          <a:ext uri="{96DAC541-7B7A-43D3-8B79-37D633B846F1}">
                            <asvg:svgBlip xmlns:asvg="http://schemas.microsoft.com/office/drawing/2016/SVG/main" r:embed="rId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four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621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6066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494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FB93-0A54-F0A3-44FD-9D6D98D416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399" y="689938"/>
            <a:ext cx="10115202" cy="911576"/>
          </a:xfrm>
        </p:spPr>
        <p:txBody>
          <a:bodyPr>
            <a:noAutofit/>
          </a:bodyPr>
          <a:lstStyle>
            <a:lvl1pPr algn="ctr">
              <a:defRPr sz="7200" b="1">
                <a:latin typeface="+mn-lt"/>
              </a:defRPr>
            </a:lvl1pPr>
          </a:lstStyle>
          <a:p>
            <a:r>
              <a:rPr lang="en-GB" dirty="0"/>
              <a:t>Add Outline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FD10C5-6787-77AE-977F-D7E7083D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36E4D-BDDF-D97C-2EC6-0E974709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1CEC6-7F83-2BE7-95A9-5DF472D2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49E6D0-17C2-32B5-650D-F84097C07BF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96315249"/>
              </p:ext>
            </p:extLst>
          </p:nvPr>
        </p:nvGraphicFramePr>
        <p:xfrm>
          <a:off x="726954" y="1971714"/>
          <a:ext cx="10440000" cy="3284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547184884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425864904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861192458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1996446775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dirty="0"/>
                        <a:t>Edit in Master slide view</a:t>
                      </a:r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0"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083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58223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>
                        <a:extLst>
                          <a:ext uri="{96DAC541-7B7A-43D3-8B79-37D633B846F1}">
                            <asvg:svgBlip xmlns:asvg="http://schemas.microsoft.com/office/drawing/2016/SVG/main" r:embed="rId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8">
                        <a:extLst>
                          <a:ext uri="{96DAC541-7B7A-43D3-8B79-37D633B846F1}">
                            <asvg:svgBlip xmlns:asvg="http://schemas.microsoft.com/office/drawing/2016/SVG/main" r:embed="rId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63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4401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0">
                        <a:extLst>
                          <a:ext uri="{96DAC541-7B7A-43D3-8B79-37D633B846F1}">
                            <asvg:svgBlip xmlns:asvg="http://schemas.microsoft.com/office/drawing/2016/SVG/main" r:embed="rId11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2">
                        <a:extLst>
                          <a:ext uri="{96DAC541-7B7A-43D3-8B79-37D633B846F1}">
                            <asvg:svgBlip xmlns:asvg="http://schemas.microsoft.com/office/drawing/2016/SVG/main" r:embed="rId1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106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2218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4">
                        <a:extLst>
                          <a:ext uri="{96DAC541-7B7A-43D3-8B79-37D633B846F1}">
                            <asvg:svgBlip xmlns:asvg="http://schemas.microsoft.com/office/drawing/2016/SVG/main" r:embed="rId15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6">
                        <a:extLst>
                          <a:ext uri="{96DAC541-7B7A-43D3-8B79-37D633B846F1}">
                            <asvg:svgBlip xmlns:asvg="http://schemas.microsoft.com/office/drawing/2016/SVG/main" r:embed="rId1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621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606641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8">
                        <a:extLst>
                          <a:ext uri="{96DAC541-7B7A-43D3-8B79-37D633B846F1}">
                            <asvg:svgBlip xmlns:asvg="http://schemas.microsoft.com/office/drawing/2016/SVG/main" r:embed="rId1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0">
                        <a:extLst>
                          <a:ext uri="{96DAC541-7B7A-43D3-8B79-37D633B846F1}">
                            <asvg:svgBlip xmlns:asvg="http://schemas.microsoft.com/office/drawing/2016/SVG/main" r:embed="rId21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05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5673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489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479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267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2" descr="Partners; Sustaining Creative Economies ...">
            <a:extLst>
              <a:ext uri="{FF2B5EF4-FFF2-40B4-BE49-F238E27FC236}">
                <a16:creationId xmlns:a16="http://schemas.microsoft.com/office/drawing/2014/main" id="{C213A523-D735-8490-152A-23415FF254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8991" y="5440123"/>
            <a:ext cx="1342114" cy="75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39AE9B-1271-7638-B347-A5F464D2B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3BAF4-52A6-7AC7-8C6F-183586D9D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3AA3C-DFA6-2BE6-3BD0-0D6E6010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2A7E09F9-D2AF-737B-7EF3-D1714380AC3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944" b="94860" l="9780" r="89976">
                        <a14:foregroundMark x1="25672" y1="20093" x2="32152" y2="70327"/>
                        <a14:foregroundMark x1="32152" y1="70327" x2="79829" y2="87383"/>
                        <a14:foregroundMark x1="79829" y1="87383" x2="79095" y2="36682"/>
                        <a14:foregroundMark x1="79095" y1="36682" x2="64914" y2="14720"/>
                        <a14:foregroundMark x1="64914" y1="14720" x2="48533" y2="7944"/>
                        <a14:foregroundMark x1="48533" y1="7944" x2="30196" y2="13084"/>
                        <a14:foregroundMark x1="30196" y1="13084" x2="25306" y2="20561"/>
                        <a14:foregroundMark x1="21760" y1="39486" x2="25061" y2="78505"/>
                        <a14:foregroundMark x1="25061" y1="78505" x2="64670" y2="92056"/>
                        <a14:foregroundMark x1="64670" y1="92056" x2="78851" y2="91822"/>
                        <a14:foregroundMark x1="82641" y1="15187" x2="86675" y2="62850"/>
                        <a14:foregroundMark x1="86675" y1="62850" x2="80196" y2="94626"/>
                        <a14:foregroundMark x1="80196" y1="94626" x2="78117" y2="948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245" t="2011" r="13041"/>
          <a:stretch/>
        </p:blipFill>
        <p:spPr bwMode="auto">
          <a:xfrm>
            <a:off x="3480620" y="-23164"/>
            <a:ext cx="8635320" cy="635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9" descr="Advertising outline">
            <a:extLst>
              <a:ext uri="{FF2B5EF4-FFF2-40B4-BE49-F238E27FC236}">
                <a16:creationId xmlns:a16="http://schemas.microsoft.com/office/drawing/2014/main" id="{1EDC15B8-2173-9DC7-DB3B-645E07D8406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71" y="208195"/>
            <a:ext cx="7304134" cy="675607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CD1C29E7-0246-1CD7-8A1F-30707B7E185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94192" y="4729773"/>
            <a:ext cx="2851533" cy="9387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8C7C2A-22F2-9C49-D70E-5C8A22C35019}"/>
              </a:ext>
            </a:extLst>
          </p:cNvPr>
          <p:cNvSpPr txBox="1"/>
          <p:nvPr userDrawn="1"/>
        </p:nvSpPr>
        <p:spPr>
          <a:xfrm>
            <a:off x="2189351" y="4909434"/>
            <a:ext cx="2582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9"/>
              </a:rPr>
              <a:t>chris.moreh@ncl.ac.uk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  <a:hlinkClick r:id="rId1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0"/>
              </a:rPr>
              <a:t>chrismoreh.com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1"/>
              </a:rPr>
              <a:t>/CGMoreh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2"/>
              </a:rPr>
              <a:t>@CGMoreh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3"/>
              </a:rPr>
              <a:t>Chris 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D7CACF7-D679-73AB-9142-786DA076C3A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 flipH="1">
            <a:off x="2205260" y="5245571"/>
            <a:ext cx="174474" cy="180000"/>
          </a:xfrm>
          <a:prstGeom prst="rect">
            <a:avLst/>
          </a:prstGeom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F5D755EC-05C2-0884-2C2F-74A7297B707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4731" y="5712062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40A42823-F60C-D577-74D9-FE8C3E3A623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734" y="5980746"/>
            <a:ext cx="19125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ECDBB212-ABA5-CE0D-7F0C-C37D656E0D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249" y="5458509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Email Icon Clip Art , Royalty PNG Transparent Background, Free Download  #130 - FreeIconsPNG">
            <a:extLst>
              <a:ext uri="{FF2B5EF4-FFF2-40B4-BE49-F238E27FC236}">
                <a16:creationId xmlns:a16="http://schemas.microsoft.com/office/drawing/2014/main" id="{9AD65224-3024-068D-2B15-9BC7659705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092" y="5003382"/>
            <a:ext cx="1764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63504B0-8CB3-256C-EF50-E93FEF75AC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l="14262" t="5451" r="9231" b="22240"/>
          <a:stretch/>
        </p:blipFill>
        <p:spPr>
          <a:xfrm>
            <a:off x="851647" y="1470212"/>
            <a:ext cx="5629836" cy="26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2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2ECC6-7BD6-D9D0-DD8F-30FCF10DE4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References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57D05-3B38-1245-894D-24581A24F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7BA36-6C3C-C811-3047-B251D5B2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9F523-D9FC-8E93-1712-1B6E3DE7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FD4878-448B-C559-6183-304914140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7238" y="1431925"/>
            <a:ext cx="10455275" cy="4657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63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E3F75-4629-998C-D4E2-8B503E840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746" y="286604"/>
            <a:ext cx="9578516" cy="911576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60149-4935-39AC-F9A6-3A67DF92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F1058-E5AB-75EB-3440-399DB9E1D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AAE89-1CB8-B1D2-4FC2-01A5F935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A black background with text and colorful dots&#10;&#10;Description automatically generated">
            <a:extLst>
              <a:ext uri="{FF2B5EF4-FFF2-40B4-BE49-F238E27FC236}">
                <a16:creationId xmlns:a16="http://schemas.microsoft.com/office/drawing/2014/main" id="{064384DD-349E-96E1-9F2A-86B3CB91ED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61" y="286604"/>
            <a:ext cx="1640837" cy="9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7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745" y="286604"/>
            <a:ext cx="9448800" cy="911576"/>
          </a:xfrm>
        </p:spPr>
        <p:txBody>
          <a:bodyPr/>
          <a:lstStyle>
            <a:lvl1pPr marL="0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A black background with text and colorful dots&#10;&#10;Description automatically generated">
            <a:extLst>
              <a:ext uri="{FF2B5EF4-FFF2-40B4-BE49-F238E27FC236}">
                <a16:creationId xmlns:a16="http://schemas.microsoft.com/office/drawing/2014/main" id="{77856388-EE09-056A-2FE4-8DA8669CE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61" y="286604"/>
            <a:ext cx="1640837" cy="9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5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691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8 October 2024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753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 l="-1000" r="-1000" b="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539630" y="1128947"/>
            <a:ext cx="6468395" cy="31162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4452" y="1340856"/>
            <a:ext cx="6218753" cy="1475916"/>
          </a:xfrm>
        </p:spPr>
        <p:txBody>
          <a:bodyPr lIns="91440" tIns="0" rIns="91440" bIns="0" anchor="b">
            <a:noAutofit/>
          </a:bodyPr>
          <a:lstStyle>
            <a:lvl1pPr>
              <a:defRPr sz="5400" b="1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4452" y="3094377"/>
            <a:ext cx="6218753" cy="972284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32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131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362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557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176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746" y="286604"/>
            <a:ext cx="9578516" cy="911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745" y="1477880"/>
            <a:ext cx="10398935" cy="468118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/>
              <a:t>8 October 2024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243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8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74" r:id="rId11"/>
    <p:sldLayoutId id="2147483676" r:id="rId12"/>
    <p:sldLayoutId id="2147483675" r:id="rId13"/>
    <p:sldLayoutId id="2147483670" r:id="rId14"/>
    <p:sldLayoutId id="2147483671" r:id="rId15"/>
    <p:sldLayoutId id="2147483673" r:id="rId16"/>
    <p:sldLayoutId id="2147483677" r:id="rId17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-50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20000"/>
        <a:buFont typeface="Arial Narrow" panose="020B0606020202030204" pitchFamily="34" charset="0"/>
        <a:buChar char="●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10000"/>
        <a:buFont typeface="Courier New" panose="02070309020205020404" pitchFamily="49" charset="0"/>
        <a:buChar char="o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74980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3.png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>
            <a:extLst>
              <a:ext uri="{FF2B5EF4-FFF2-40B4-BE49-F238E27FC236}">
                <a16:creationId xmlns:a16="http://schemas.microsoft.com/office/drawing/2014/main" id="{8280CFAB-64B1-8AAB-08BA-B417B972F9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5" t="2011" r="13041"/>
          <a:stretch/>
        </p:blipFill>
        <p:spPr bwMode="auto">
          <a:xfrm>
            <a:off x="9383756" y="5633884"/>
            <a:ext cx="841864" cy="61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0613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Scatterplots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D80079-BE6D-A064-0234-5B999E2D651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740" y="1546421"/>
            <a:ext cx="5249818" cy="461522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03281-1AA3-7FD7-7A18-24BD1496209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i="1" dirty="0"/>
              <a:t>Scatter plots </a:t>
            </a:r>
            <a:r>
              <a:rPr lang="en-GB" dirty="0"/>
              <a:t>are most useful for capturing the relationship between two </a:t>
            </a:r>
            <a:r>
              <a:rPr lang="en-GB" i="1" dirty="0"/>
              <a:t>Scale-type</a:t>
            </a:r>
            <a:r>
              <a:rPr lang="en-GB" dirty="0"/>
              <a:t> variables</a:t>
            </a:r>
          </a:p>
          <a:p>
            <a:r>
              <a:rPr lang="en-GB" dirty="0"/>
              <a:t>They are a visual representation of the joint dispersion of two numeric variables</a:t>
            </a:r>
          </a:p>
          <a:p>
            <a:r>
              <a:rPr lang="en-GB" dirty="0"/>
              <a:t>They can give an indication of the “co-variance” or “correlation” between the two variables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4F2EBE-8186-F7D0-9769-3DFD7512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827051-D053-0191-C421-4786BB71C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D22146-AB6A-221E-3360-0EDD6E31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175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BDA8C-53D8-441C-94AA-F12FFB289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Strength and direction of </a:t>
            </a:r>
            <a:r>
              <a:rPr lang="en-GB" i="1" dirty="0"/>
              <a:t>association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6DDDF5-4FF1-458C-AA99-F61F1D0D9105}"/>
              </a:ext>
            </a:extLst>
          </p:cNvPr>
          <p:cNvSpPr txBox="1"/>
          <p:nvPr/>
        </p:nvSpPr>
        <p:spPr>
          <a:xfrm>
            <a:off x="926499" y="1367124"/>
            <a:ext cx="686700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contingency tables: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greater the differences in the proportions  compared, the stronger the association between the two variables</a:t>
            </a:r>
          </a:p>
          <a:p>
            <a:endParaRPr lang="en-GB" sz="2000" dirty="0"/>
          </a:p>
          <a:p>
            <a:r>
              <a:rPr lang="en-GB" sz="2000" dirty="0"/>
              <a:t>Comparing means: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greater the difference between the group averages, the stronger the association between the two variables</a:t>
            </a:r>
          </a:p>
          <a:p>
            <a:endParaRPr lang="en-GB" sz="2000" dirty="0"/>
          </a:p>
          <a:p>
            <a:r>
              <a:rPr lang="en-GB" sz="2000" dirty="0"/>
              <a:t>On scatterplots: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more dispersed the data points are from an imaginary line approximating the overall average, the weaker the association between the two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If the imaginary line is ascending, the association is positive in its direction (the two variables change in the same direction); if the line is descending, the association is negative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D9FB3-1C8D-C3AA-404D-C3AD18FEE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298" y="1198180"/>
            <a:ext cx="1383670" cy="1135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22D729-170C-797E-EDD4-6AE32DD99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488" y="2635399"/>
            <a:ext cx="1251480" cy="13236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43B85F-2DCE-A4FA-1455-46D704AA6DE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488" y="4440455"/>
            <a:ext cx="1251480" cy="1323636"/>
          </a:xfrm>
          <a:prstGeom prst="rect">
            <a:avLst/>
          </a:prstGeom>
          <a:noFill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5E157B0-FF5A-5C31-B69A-934EA5BE6C9A}"/>
              </a:ext>
            </a:extLst>
          </p:cNvPr>
          <p:cNvCxnSpPr/>
          <p:nvPr/>
        </p:nvCxnSpPr>
        <p:spPr>
          <a:xfrm flipV="1">
            <a:off x="9439422" y="4937760"/>
            <a:ext cx="895840" cy="3094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1A2AB173-E18A-FEE9-F16C-50A41C11E954}"/>
              </a:ext>
            </a:extLst>
          </p:cNvPr>
          <p:cNvSpPr/>
          <p:nvPr/>
        </p:nvSpPr>
        <p:spPr>
          <a:xfrm rot="2450483">
            <a:off x="9685572" y="1732196"/>
            <a:ext cx="691835" cy="343807"/>
          </a:xfrm>
          <a:prstGeom prst="left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A2CBFFC-6DE6-13A8-7C05-D1A6AB9B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1AA4217-84FE-6C41-7E6F-A25607530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77A3C4-1016-76E3-9A65-D72A9789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66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2366A-82E4-558A-3C35-A03F17BB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Dependent and independent variables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297866-F170-160C-3D33-59A999A7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0CD02-6D87-3EF1-8A97-111012D90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26813-962E-8C9F-BC2F-E79CDE36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12</a:t>
            </a:fld>
            <a:endParaRPr lang="en-GB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10DEB46-1089-4DB0-9D46-DB261134DE74}"/>
              </a:ext>
            </a:extLst>
          </p:cNvPr>
          <p:cNvSpPr/>
          <p:nvPr/>
        </p:nvSpPr>
        <p:spPr>
          <a:xfrm>
            <a:off x="1144693" y="3047370"/>
            <a:ext cx="1930400" cy="134850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867" b="1" kern="0" dirty="0">
                <a:solidFill>
                  <a:schemeClr val="bg1"/>
                </a:solidFill>
                <a:latin typeface="Arial"/>
                <a:sym typeface="Arial"/>
              </a:rPr>
              <a:t>Dependent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06901C45-0960-4222-86DD-2EBC275AB02C}"/>
              </a:ext>
            </a:extLst>
          </p:cNvPr>
          <p:cNvSpPr/>
          <p:nvPr/>
        </p:nvSpPr>
        <p:spPr>
          <a:xfrm>
            <a:off x="3241428" y="1630869"/>
            <a:ext cx="2907142" cy="84588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600" b="1" kern="0" dirty="0">
                <a:solidFill>
                  <a:schemeClr val="bg1"/>
                </a:solidFill>
                <a:latin typeface="Arial"/>
                <a:sym typeface="Arial"/>
              </a:rPr>
              <a:t>Independent</a:t>
            </a: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8924BD7D-ABDD-4514-A568-8C9B4E14C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13" y="2713838"/>
            <a:ext cx="1952721" cy="552443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3C832D1F-E22D-40B6-9975-B59801C7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421364" y="4186047"/>
            <a:ext cx="2192785" cy="510451"/>
          </a:xfrm>
          <a:prstGeom prst="rect">
            <a:avLst/>
          </a:prstGeom>
        </p:spPr>
      </p:pic>
      <p:graphicFrame>
        <p:nvGraphicFramePr>
          <p:cNvPr id="10" name="Table 7">
            <a:extLst>
              <a:ext uri="{FF2B5EF4-FFF2-40B4-BE49-F238E27FC236}">
                <a16:creationId xmlns:a16="http://schemas.microsoft.com/office/drawing/2014/main" id="{EE7B91DE-3674-48DA-9557-9EF69F259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417345"/>
              </p:ext>
            </p:extLst>
          </p:nvPr>
        </p:nvGraphicFramePr>
        <p:xfrm>
          <a:off x="3934840" y="3441535"/>
          <a:ext cx="1854594" cy="2096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8198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618198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618198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</a:tblGrid>
              <a:tr h="69871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69871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69871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79F868A-630C-4299-8043-194F7E28FF37}"/>
              </a:ext>
            </a:extLst>
          </p:cNvPr>
          <p:cNvSpPr txBox="1"/>
          <p:nvPr/>
        </p:nvSpPr>
        <p:spPr>
          <a:xfrm>
            <a:off x="1144693" y="4072712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E649C4-951B-4A6E-A063-61E0AB812998}"/>
              </a:ext>
            </a:extLst>
          </p:cNvPr>
          <p:cNvSpPr txBox="1"/>
          <p:nvPr/>
        </p:nvSpPr>
        <p:spPr>
          <a:xfrm>
            <a:off x="2763982" y="1647169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Columns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D39039-27A2-4299-9309-8A3EA97B9DFC}"/>
              </a:ext>
            </a:extLst>
          </p:cNvPr>
          <p:cNvSpPr txBox="1"/>
          <p:nvPr/>
        </p:nvSpPr>
        <p:spPr>
          <a:xfrm>
            <a:off x="6310427" y="1487576"/>
            <a:ext cx="507353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Underlying most bivariate descriptions is an assumed relationship between independent (or explanatory or predictor) and dependent (or outcome) variables.</a:t>
            </a:r>
          </a:p>
          <a:p>
            <a:endParaRPr lang="en-GB" sz="2000" dirty="0"/>
          </a:p>
          <a:p>
            <a:r>
              <a:rPr lang="en-GB" sz="2000" dirty="0"/>
              <a:t>We are assuming that one variable can help explain another (e.g. place of residence can explain satisfaction with one’s financial situation, rather than the other way around.</a:t>
            </a:r>
          </a:p>
          <a:p>
            <a:endParaRPr lang="en-GB" sz="2000" dirty="0"/>
          </a:p>
          <a:p>
            <a:r>
              <a:rPr lang="en-GB" sz="2000" dirty="0"/>
              <a:t>More often than not, the direction of the relationship (i.e. which one is the independent and dependent variable) is less straightforward and a matter of choice for the researcher derived from theory.</a:t>
            </a:r>
          </a:p>
        </p:txBody>
      </p:sp>
    </p:spTree>
    <p:extLst>
      <p:ext uri="{BB962C8B-B14F-4D97-AF65-F5344CB8AC3E}">
        <p14:creationId xmlns:p14="http://schemas.microsoft.com/office/powerpoint/2010/main" val="3011893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F10DEB46-1089-4DB0-9D46-DB261134DE74}"/>
              </a:ext>
            </a:extLst>
          </p:cNvPr>
          <p:cNvSpPr/>
          <p:nvPr/>
        </p:nvSpPr>
        <p:spPr>
          <a:xfrm>
            <a:off x="1144693" y="3047370"/>
            <a:ext cx="1930400" cy="134850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867" b="1" kern="0" dirty="0">
                <a:solidFill>
                  <a:schemeClr val="bg1"/>
                </a:solidFill>
                <a:latin typeface="Arial"/>
                <a:sym typeface="Arial"/>
              </a:rPr>
              <a:t>Dependent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F868A-630C-4299-8043-194F7E28FF37}"/>
              </a:ext>
            </a:extLst>
          </p:cNvPr>
          <p:cNvSpPr txBox="1"/>
          <p:nvPr/>
        </p:nvSpPr>
        <p:spPr>
          <a:xfrm>
            <a:off x="1144693" y="4072712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Y-axis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E649C4-951B-4A6E-A063-61E0AB812998}"/>
              </a:ext>
            </a:extLst>
          </p:cNvPr>
          <p:cNvSpPr txBox="1"/>
          <p:nvPr/>
        </p:nvSpPr>
        <p:spPr>
          <a:xfrm>
            <a:off x="2947505" y="5358223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X-axis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669D02-D0C3-4EC8-8F3C-A5294E2B460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567" y="2083217"/>
            <a:ext cx="2762433" cy="2574635"/>
          </a:xfrm>
          <a:prstGeom prst="rect">
            <a:avLst/>
          </a:prstGeom>
          <a:noFill/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E0C07184-B427-4031-86AE-735CAAAD0845}"/>
              </a:ext>
            </a:extLst>
          </p:cNvPr>
          <p:cNvSpPr/>
          <p:nvPr/>
        </p:nvSpPr>
        <p:spPr>
          <a:xfrm>
            <a:off x="3075093" y="4719043"/>
            <a:ext cx="3327474" cy="1231591"/>
          </a:xfrm>
          <a:prstGeom prst="upArrow">
            <a:avLst>
              <a:gd name="adj1" fmla="val 50000"/>
              <a:gd name="adj2" fmla="val 52251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Independent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9A07CA7-119F-4413-B039-CF91724F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Dependent and independent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CFF98-671A-ED95-2076-9810F4107B7D}"/>
              </a:ext>
            </a:extLst>
          </p:cNvPr>
          <p:cNvSpPr txBox="1"/>
          <p:nvPr/>
        </p:nvSpPr>
        <p:spPr>
          <a:xfrm>
            <a:off x="6420823" y="1367133"/>
            <a:ext cx="507353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Underlying most bivariate descriptions is an assumed relationship between independent (or explanatory or predictor) and dependent (or outcome) variables.</a:t>
            </a:r>
          </a:p>
          <a:p>
            <a:endParaRPr lang="en-GB" sz="2000" dirty="0"/>
          </a:p>
          <a:p>
            <a:r>
              <a:rPr lang="en-GB" sz="2000" dirty="0"/>
              <a:t>We are assuming that one variable can help explain another (e.g. place of residence can explain satisfaction with one’s financial situation, rather than the other way around.</a:t>
            </a:r>
          </a:p>
          <a:p>
            <a:endParaRPr lang="en-GB" sz="2000" dirty="0"/>
          </a:p>
          <a:p>
            <a:r>
              <a:rPr lang="en-GB" sz="2000" dirty="0"/>
              <a:t>More often than not, the direction of the relationship (i.e. which one is the independent and dependent variable) is less straightforward and a matter of choice for the researcher derived from theory.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EFCF06-D411-A722-FB83-9BAADEA7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157AD-BEDE-ED2A-93B1-192C0B0B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7ED8377-00C8-B2EB-5191-1A0960E4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930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2C10D394-C9B2-B03C-4136-7B6EEA8F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452" y="1762887"/>
            <a:ext cx="6218753" cy="1475916"/>
          </a:xfrm>
        </p:spPr>
        <p:txBody>
          <a:bodyPr/>
          <a:lstStyle/>
          <a:p>
            <a:r>
              <a:rPr lang="en-GB" dirty="0"/>
              <a:t>Is inequality affecting social trust?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970186A7-EA5C-A9A6-00C2-C2344CB3E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E5130C6E-0065-E34B-BE45-C2C68B3C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F9A7185-82FE-CA4A-924B-4CC133CB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59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6" name="Picture 2" descr="The Spirit Level: Why Equality is Better for Everyone: Amazon.co.uk:  Pickett, Kate, Wilkinson, Richard: 9780241954294: Books">
            <a:extLst>
              <a:ext uri="{FF2B5EF4-FFF2-40B4-BE49-F238E27FC236}">
                <a16:creationId xmlns:a16="http://schemas.microsoft.com/office/drawing/2014/main" id="{A76EC4F5-D491-B613-8EA8-7A7CE063F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414" y="1308934"/>
            <a:ext cx="3086076" cy="472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C206A0-F9E8-E772-3BA8-FFF14852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305" y="1308934"/>
            <a:ext cx="4979165" cy="472537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CAB09A-CAE0-2B37-AEB6-BF261E861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90DE78-5D91-9447-BF0B-96D4A9DBC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18" y="1394949"/>
            <a:ext cx="5820508" cy="46847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0CD88-1F17-95EB-326D-BCCCA23D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731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C67004-7023-2934-B9CC-E419109BD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749" y="1463550"/>
            <a:ext cx="5846502" cy="473086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3E566-9A1A-C61D-52A1-B974D3DF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4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60E62-B99A-5AC6-2377-CB188A7B5947}"/>
              </a:ext>
            </a:extLst>
          </p:cNvPr>
          <p:cNvSpPr txBox="1"/>
          <p:nvPr/>
        </p:nvSpPr>
        <p:spPr>
          <a:xfrm>
            <a:off x="756746" y="2691068"/>
            <a:ext cx="1056932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0">
              <a:buNone/>
            </a:pPr>
            <a:r>
              <a:rPr lang="en-GB" sz="1200" dirty="0">
                <a:latin typeface="Courier"/>
              </a:rPr>
              <a:t>Variable      |     Mean |       SD |      IQR |                Range | Skewness | Kurtosis |  n | </a:t>
            </a:r>
            <a:r>
              <a:rPr lang="en-GB" sz="1200" dirty="0" err="1">
                <a:latin typeface="Courier"/>
              </a:rPr>
              <a:t>n_Missing</a:t>
            </a:r>
            <a:r>
              <a:rPr lang="en-GB" sz="1200" dirty="0">
                <a:latin typeface="Courier"/>
              </a:rPr>
              <a:t>
------------------------------------------------------------------------------------------------------------
</a:t>
            </a:r>
            <a:r>
              <a:rPr lang="en-GB" sz="1200" dirty="0" err="1">
                <a:latin typeface="Courier"/>
              </a:rPr>
              <a:t>trust_pct</a:t>
            </a:r>
            <a:r>
              <a:rPr lang="en-GB" sz="1200" dirty="0">
                <a:latin typeface="Courier"/>
              </a:rPr>
              <a:t>     |    25.73 |    18.41 |    21.14 |        [2.14, 77.42] |     1.13 |     0.62 | 89 |         0
</a:t>
            </a:r>
            <a:r>
              <a:rPr lang="en-GB" sz="1200" dirty="0" err="1">
                <a:latin typeface="Courier"/>
              </a:rPr>
              <a:t>GDP_pc</a:t>
            </a:r>
            <a:r>
              <a:rPr lang="en-GB" sz="1200" dirty="0">
                <a:latin typeface="Courier"/>
              </a:rPr>
              <a:t>	    | 27447.01 | 21342.56 | 28284.55 |  [1987.97, 1.23e+05] |     1.62 |     4.20 | 86 |         3
</a:t>
            </a:r>
            <a:r>
              <a:rPr lang="en-GB" sz="1200" dirty="0" err="1">
                <a:latin typeface="Courier"/>
              </a:rPr>
              <a:t>pop_n</a:t>
            </a:r>
            <a:r>
              <a:rPr lang="en-GB" sz="1200" dirty="0">
                <a:latin typeface="Courier"/>
              </a:rPr>
              <a:t>         | 5.78e+07 | 1.58e+08 | 4.68e+07 | [73837.00, 1.40e+09] |     7.32 |    61.13 | 87 |         2
</a:t>
            </a:r>
            <a:r>
              <a:rPr lang="en-GB" sz="1200" dirty="0" err="1">
                <a:latin typeface="Courier"/>
              </a:rPr>
              <a:t>urban_pop_pct</a:t>
            </a:r>
            <a:r>
              <a:rPr lang="en-GB" sz="1200" dirty="0">
                <a:latin typeface="Courier"/>
              </a:rPr>
              <a:t> |    67.92 |    18.93 |    25.93 |      [20.31, 100.00] |    -0.49 |    -0.38 | 87 |         2
inc_top20     |    42.69 |     5.09 |     6.80 |       [34.56, 57.35] |     0.86 |     0.42 | 79 |        10
inc_bottom20  |     7.15 |     1.62 |     2.32 |        [3.45, 10.08] |    -0.19 |    -0.69 | 79 |        10
s80s20        |     6.50 |     2.60 |     2.79 |        [3.52, 16.64] |     1.67 |     3.50 | 79 |        10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2643B-9242-A79A-A0DD-3F052DEA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81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0C14315-CCEC-5435-D7AF-9C6F17DED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824464"/>
              </p:ext>
            </p:extLst>
          </p:nvPr>
        </p:nvGraphicFramePr>
        <p:xfrm>
          <a:off x="896937" y="2461827"/>
          <a:ext cx="10398126" cy="2734310"/>
        </p:xfrm>
        <a:graphic>
          <a:graphicData uri="http://schemas.openxmlformats.org/drawingml/2006/table">
            <a:tbl>
              <a:tblPr/>
              <a:tblGrid>
                <a:gridCol w="1733021">
                  <a:extLst>
                    <a:ext uri="{9D8B030D-6E8A-4147-A177-3AD203B41FA5}">
                      <a16:colId xmlns:a16="http://schemas.microsoft.com/office/drawing/2014/main" val="1417846975"/>
                    </a:ext>
                  </a:extLst>
                </a:gridCol>
                <a:gridCol w="1733021">
                  <a:extLst>
                    <a:ext uri="{9D8B030D-6E8A-4147-A177-3AD203B41FA5}">
                      <a16:colId xmlns:a16="http://schemas.microsoft.com/office/drawing/2014/main" val="444348659"/>
                    </a:ext>
                  </a:extLst>
                </a:gridCol>
                <a:gridCol w="1733021">
                  <a:extLst>
                    <a:ext uri="{9D8B030D-6E8A-4147-A177-3AD203B41FA5}">
                      <a16:colId xmlns:a16="http://schemas.microsoft.com/office/drawing/2014/main" val="3471911975"/>
                    </a:ext>
                  </a:extLst>
                </a:gridCol>
                <a:gridCol w="1733021">
                  <a:extLst>
                    <a:ext uri="{9D8B030D-6E8A-4147-A177-3AD203B41FA5}">
                      <a16:colId xmlns:a16="http://schemas.microsoft.com/office/drawing/2014/main" val="3193011346"/>
                    </a:ext>
                  </a:extLst>
                </a:gridCol>
                <a:gridCol w="1733021">
                  <a:extLst>
                    <a:ext uri="{9D8B030D-6E8A-4147-A177-3AD203B41FA5}">
                      <a16:colId xmlns:a16="http://schemas.microsoft.com/office/drawing/2014/main" val="2882838298"/>
                    </a:ext>
                  </a:extLst>
                </a:gridCol>
                <a:gridCol w="1733021">
                  <a:extLst>
                    <a:ext uri="{9D8B030D-6E8A-4147-A177-3AD203B41FA5}">
                      <a16:colId xmlns:a16="http://schemas.microsoft.com/office/drawing/2014/main" val="846308830"/>
                    </a:ext>
                  </a:extLst>
                </a:gridCol>
              </a:tblGrid>
              <a:tr h="350520">
                <a:tc gridSpan="6">
                  <a:txBody>
                    <a:bodyPr/>
                    <a:lstStyle/>
                    <a:p>
                      <a:pPr algn="l"/>
                      <a:r>
                        <a:rPr lang="en-GB" sz="1800" b="0" i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Descriptive Statistics</a:t>
                      </a:r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R="635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120948"/>
                  </a:ext>
                </a:extLst>
              </a:tr>
              <a:tr h="312420">
                <a:tc gridSpan="2">
                  <a:txBody>
                    <a:bodyPr/>
                    <a:lstStyle/>
                    <a:p>
                      <a:pPr algn="ct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0" marR="76200" marT="19050" marB="190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trust_pct</a:t>
                      </a:r>
                    </a:p>
                  </a:txBody>
                  <a:tcPr marL="76200" marR="76200" marT="19050" marB="190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inequality_s80s20</a:t>
                      </a:r>
                    </a:p>
                  </a:txBody>
                  <a:tcPr marL="76200" marR="76200" marT="19050" marB="190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796213"/>
                  </a:ext>
                </a:extLst>
              </a:tr>
              <a:tr h="34925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Valid</a:t>
                      </a:r>
                    </a:p>
                  </a:txBody>
                  <a:tcPr marL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</a:t>
                      </a:r>
                    </a:p>
                  </a:txBody>
                  <a:tcPr marL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</a:t>
                      </a:r>
                    </a:p>
                  </a:txBody>
                  <a:tcPr marL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8580" marB="635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8864117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Missing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5589632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Mean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25.731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6.504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7121928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Std. Deviation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18.406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2.597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8860401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Minimum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2.140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3.517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423817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l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Maximum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77.420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16.644</a:t>
                      </a:r>
                    </a:p>
                  </a:txBody>
                  <a:tcPr marL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sz="1800" b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R="7620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6268145"/>
                  </a:ext>
                </a:extLst>
              </a:tr>
              <a:tr h="287020">
                <a:tc gridSpan="6">
                  <a:txBody>
                    <a:bodyPr/>
                    <a:lstStyle/>
                    <a:p>
                      <a:pPr algn="r"/>
                      <a:endParaRPr lang="en-GB" sz="1800" b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63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079334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CD17F-A726-D793-29D0-2E344835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840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4060982-6EE3-A8F1-75FE-C4BDB2FF3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000" b="1" dirty="0"/>
              <a:t>Week 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12B5B6-7C9E-9DE5-8D2C-13D42F1FB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Comparisons and Associations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6383FB-FAD5-ACBF-8362-99A44C5B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C908-4805-889D-BE4F-455E3A449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F49CC-8A5A-2FB3-FD34-139202D1D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459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437FD75-68B6-1739-F774-11BC3DF69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438012" rIns="0" bIns="43801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trust_pct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US" altLang="en-US" sz="60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      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3" name="Picture 5">
            <a:extLst>
              <a:ext uri="{FF2B5EF4-FFF2-40B4-BE49-F238E27FC236}">
                <a16:creationId xmlns:a16="http://schemas.microsoft.com/office/drawing/2014/main" id="{C1B84274-D26E-E237-668F-6891FDB12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45" y="1576029"/>
            <a:ext cx="6333371" cy="422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A9218-BB63-33C9-B08B-B6CABB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163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437FD75-68B6-1739-F774-11BC3DF69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438012" rIns="0" bIns="43801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trust_pct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US" altLang="en-US" sz="60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      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3" name="Picture 5">
            <a:extLst>
              <a:ext uri="{FF2B5EF4-FFF2-40B4-BE49-F238E27FC236}">
                <a16:creationId xmlns:a16="http://schemas.microsoft.com/office/drawing/2014/main" id="{C1B84274-D26E-E237-668F-6891FDB12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6745" y="1576029"/>
            <a:ext cx="6333371" cy="422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7D0D08-11B1-A56F-C7A2-350545685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760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6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81DE87-B811-2E34-1783-15F85DB1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7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0ABB76-EEA0-92B6-332D-668AD727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8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0B11-64C4-6C2A-D531-5863EF1D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9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2A6011-6940-87DB-AB78-093B706A6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10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BFD19-2D7A-969A-1C85-CA5612E7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ek_3_R_files/figure-pptx/unnamed-chunk-11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914400"/>
            <a:ext cx="10972800" cy="548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E4A3B2-B82D-F756-32D1-CA2500A97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2CBA3A-E59C-1E5C-37CA-CD0F1E185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36F7FD2-53FA-4A51-9681-6FC5C8960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1-3pm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334B-2A42-251C-845C-1CED2336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48055-4F62-3048-C4D2-554FF004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35960-24E1-CFDC-22DF-A828C2B2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29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E4DB1-6B08-6AEB-B597-8064268F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2723A-2C1C-2AB6-3420-9BD762F76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FD3A0-9074-636F-30B6-C6C650C3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9FAA51BB-2FC0-4DB8-B50E-F52D50E733B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093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CA108-CB1D-5541-DFA5-C4B6F5FB8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Questions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E86ADC-9F29-16A6-FCC9-F4480732B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A.  Are </a:t>
            </a:r>
            <a:r>
              <a:rPr lang="en-GB" b="1" dirty="0"/>
              <a:t>religious</a:t>
            </a:r>
            <a:r>
              <a:rPr lang="en-GB" dirty="0"/>
              <a:t> people more </a:t>
            </a:r>
            <a:r>
              <a:rPr lang="en-GB" b="1" dirty="0"/>
              <a:t>satisfied</a:t>
            </a:r>
            <a:r>
              <a:rPr lang="en-GB" dirty="0"/>
              <a:t> with life?</a:t>
            </a:r>
          </a:p>
          <a:p>
            <a:r>
              <a:rPr lang="en-GB" dirty="0"/>
              <a:t>B.  Are </a:t>
            </a:r>
            <a:r>
              <a:rPr lang="en-GB" b="1" dirty="0"/>
              <a:t>older</a:t>
            </a:r>
            <a:r>
              <a:rPr lang="en-GB" dirty="0"/>
              <a:t> people more likely to see the </a:t>
            </a:r>
            <a:r>
              <a:rPr lang="en-GB" b="1" dirty="0"/>
              <a:t>death penalty as justifiable</a:t>
            </a:r>
            <a:r>
              <a:rPr lang="en-GB" dirty="0"/>
              <a:t>?</a:t>
            </a:r>
          </a:p>
          <a:p>
            <a:r>
              <a:rPr lang="en-GB" dirty="0"/>
              <a:t>C.  What </a:t>
            </a:r>
            <a:r>
              <a:rPr lang="en-GB" b="1" dirty="0"/>
              <a:t>factors</a:t>
            </a:r>
            <a:r>
              <a:rPr lang="en-GB" dirty="0"/>
              <a:t> are associated with </a:t>
            </a:r>
            <a:r>
              <a:rPr lang="en-GB" b="1" dirty="0"/>
              <a:t>opinions about future European Union enlargement </a:t>
            </a:r>
            <a:r>
              <a:rPr lang="en-GB" dirty="0"/>
              <a:t>among Europeans?</a:t>
            </a:r>
          </a:p>
          <a:p>
            <a:r>
              <a:rPr lang="en-GB" dirty="0"/>
              <a:t>D.  Is higher </a:t>
            </a:r>
            <a:r>
              <a:rPr lang="en-GB" b="1" dirty="0"/>
              <a:t>internet use </a:t>
            </a:r>
            <a:r>
              <a:rPr lang="en-GB" dirty="0"/>
              <a:t>associated with stronger </a:t>
            </a:r>
            <a:r>
              <a:rPr lang="en-GB" b="1" dirty="0"/>
              <a:t>anti-immigrant sentiments</a:t>
            </a:r>
            <a:r>
              <a:rPr lang="en-GB" dirty="0"/>
              <a:t>?</a:t>
            </a:r>
          </a:p>
          <a:p>
            <a:r>
              <a:rPr lang="en-GB" dirty="0"/>
              <a:t>E.  How does </a:t>
            </a:r>
            <a:r>
              <a:rPr lang="en-GB" b="1" dirty="0"/>
              <a:t>victimisation</a:t>
            </a:r>
            <a:r>
              <a:rPr lang="en-GB" dirty="0"/>
              <a:t> relate to </a:t>
            </a:r>
            <a:r>
              <a:rPr lang="en-GB" b="1" dirty="0"/>
              <a:t>trust in the police</a:t>
            </a:r>
            <a:r>
              <a:rPr lang="en-GB" dirty="0"/>
              <a:t>?</a:t>
            </a:r>
          </a:p>
          <a:p>
            <a:r>
              <a:rPr lang="en-GB" dirty="0"/>
              <a:t>F.  What </a:t>
            </a:r>
            <a:r>
              <a:rPr lang="en-GB" b="1" dirty="0"/>
              <a:t>factors</a:t>
            </a:r>
            <a:r>
              <a:rPr lang="en-GB" dirty="0"/>
              <a:t> are associated with </a:t>
            </a:r>
            <a:r>
              <a:rPr lang="en-GB" b="1" dirty="0"/>
              <a:t>belief in life after death</a:t>
            </a:r>
            <a:r>
              <a:rPr lang="en-GB" dirty="0"/>
              <a:t>?</a:t>
            </a:r>
          </a:p>
          <a:p>
            <a:r>
              <a:rPr lang="en-GB" dirty="0"/>
              <a:t>G.  Are government/public </a:t>
            </a:r>
            <a:r>
              <a:rPr lang="en-GB" b="1" dirty="0"/>
              <a:t>sector</a:t>
            </a:r>
            <a:r>
              <a:rPr lang="en-GB" dirty="0"/>
              <a:t> employees more inclined to </a:t>
            </a:r>
            <a:r>
              <a:rPr lang="en-GB" b="1" dirty="0"/>
              <a:t>perceive higher levels of corruption</a:t>
            </a:r>
            <a:r>
              <a:rPr lang="en-GB" dirty="0"/>
              <a:t> than those working in the private sector?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4CD3D-6209-B71E-328E-3CEE4431F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B2AC9-C062-ACDA-78EB-2E5B2DF3B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A58D7-3FC7-1868-4188-EE9D3329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853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201D-2A10-AAC3-1006-C86286DC0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Variable types (review)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68425-0661-96D9-7968-6D84B2193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94F2C-CF60-62B4-F1A2-1FA4B8ED3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53079-52E8-3CBE-35A8-A200B180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2" descr="Image result for likert scale smiley faces">
            <a:extLst>
              <a:ext uri="{FF2B5EF4-FFF2-40B4-BE49-F238E27FC236}">
                <a16:creationId xmlns:a16="http://schemas.microsoft.com/office/drawing/2014/main" id="{82FD8197-AD3F-4E46-8396-3CB8693B1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1196" y="2964948"/>
            <a:ext cx="4485856" cy="1155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092435-6B9D-42CE-9942-D45DCDFEF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194" y="4446040"/>
            <a:ext cx="4485855" cy="1272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98E259-4F4F-4490-8628-7C470BE51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720" y="1519864"/>
            <a:ext cx="3740269" cy="12227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FE870A-DE02-462E-B98D-FCDDFE3CE2F9}"/>
              </a:ext>
            </a:extLst>
          </p:cNvPr>
          <p:cNvSpPr txBox="1"/>
          <p:nvPr/>
        </p:nvSpPr>
        <p:spPr>
          <a:xfrm>
            <a:off x="2638070" y="1812267"/>
            <a:ext cx="1964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</a:p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Nominal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A844F-925A-482F-AEA6-A1C19BC2B721}"/>
              </a:ext>
            </a:extLst>
          </p:cNvPr>
          <p:cNvSpPr txBox="1"/>
          <p:nvPr/>
        </p:nvSpPr>
        <p:spPr>
          <a:xfrm>
            <a:off x="2610371" y="3251473"/>
            <a:ext cx="1850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</a:p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Ordinal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3B7E98-6E18-4358-B76C-CC893A991317}"/>
              </a:ext>
            </a:extLst>
          </p:cNvPr>
          <p:cNvSpPr txBox="1"/>
          <p:nvPr/>
        </p:nvSpPr>
        <p:spPr>
          <a:xfrm>
            <a:off x="2610371" y="4810147"/>
            <a:ext cx="1850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Scale</a:t>
            </a:r>
          </a:p>
        </p:txBody>
      </p:sp>
    </p:spTree>
    <p:extLst>
      <p:ext uri="{BB962C8B-B14F-4D97-AF65-F5344CB8AC3E}">
        <p14:creationId xmlns:p14="http://schemas.microsoft.com/office/powerpoint/2010/main" val="3672351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F401-650A-7724-809A-D7F7C82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Contingency tables </a:t>
            </a:r>
            <a:r>
              <a:rPr lang="en-GB" sz="4000" dirty="0"/>
              <a:t>(crosstabulation)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FD96-8EE6-C88E-D622-48A884736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5" y="1477880"/>
            <a:ext cx="4715587" cy="4681181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/>
              <a:t>Cross-tabulations are tables that show the relationship between two variables.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They are also called contingency tables or joint frequency tables; or “cross-tabs” for short.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Cross-tabulations are essentially a series of side-by-side frequency tables. They present a frequency distribution of one variable for each category of another variable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B0165-AE03-CB07-C59D-49379635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A6E8-4549-A3AF-D995-09DB17D5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9D638-2006-5EC8-0C72-DFF075A9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1EDB5D5-6FDA-BB3B-AAF4-D36B918EE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714" y="1295959"/>
            <a:ext cx="3150582" cy="1202863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709C734D-B7AD-7A17-5C24-48BFDF89B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084898" y="3590594"/>
            <a:ext cx="3063217" cy="1041010"/>
          </a:xfrm>
          <a:prstGeom prst="rect">
            <a:avLst/>
          </a:prstGeom>
        </p:spPr>
      </p:pic>
      <p:graphicFrame>
        <p:nvGraphicFramePr>
          <p:cNvPr id="9" name="Table 7">
            <a:extLst>
              <a:ext uri="{FF2B5EF4-FFF2-40B4-BE49-F238E27FC236}">
                <a16:creationId xmlns:a16="http://schemas.microsoft.com/office/drawing/2014/main" id="{37D5BF8E-0193-E1A5-D2CA-07C41652D2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239499"/>
              </p:ext>
            </p:extLst>
          </p:nvPr>
        </p:nvGraphicFramePr>
        <p:xfrm>
          <a:off x="7301714" y="2660161"/>
          <a:ext cx="3038040" cy="29018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2680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1012680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1012680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</a:tblGrid>
              <a:tr h="96729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96729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96729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4505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F401-650A-7724-809A-D7F7C82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Contingency tables </a:t>
            </a:r>
            <a:r>
              <a:rPr lang="en-GB" sz="4000" dirty="0"/>
              <a:t>(crosstabulation)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FD96-8EE6-C88E-D622-48A884736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5" y="1477880"/>
            <a:ext cx="4715587" cy="4681181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/>
              <a:t>Cross-tabulations are tables that show the relationship between two variables.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They are also called contingency tables or joint frequency tables; or “cross-tabs” for short.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Cross-tabulations are essentially a series of side-by-side frequency tables. They present a frequency distribution of one variable for each category of another variable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B0165-AE03-CB07-C59D-49379635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A6E8-4549-A3AF-D995-09DB17D5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9D638-2006-5EC8-0C72-DFF075A9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DB604764-DE1B-ECDD-1D85-A3D97E0F7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787026" y="3178620"/>
            <a:ext cx="3204107" cy="1439591"/>
          </a:xfrm>
          <a:prstGeom prst="rect">
            <a:avLst/>
          </a:prstGeom>
        </p:spPr>
      </p:pic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0F633F09-A7AC-CAC7-0326-C071E8A48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196211"/>
              </p:ext>
            </p:extLst>
          </p:nvPr>
        </p:nvGraphicFramePr>
        <p:xfrm>
          <a:off x="7273578" y="2457701"/>
          <a:ext cx="3259520" cy="30427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904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346220286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960227336"/>
                    </a:ext>
                  </a:extLst>
                </a:gridCol>
              </a:tblGrid>
              <a:tr h="1014256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1014256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1014256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  <p:pic>
        <p:nvPicPr>
          <p:cNvPr id="12" name="Picture 2" descr="Image result for likert scale smiley faces">
            <a:extLst>
              <a:ext uri="{FF2B5EF4-FFF2-40B4-BE49-F238E27FC236}">
                <a16:creationId xmlns:a16="http://schemas.microsoft.com/office/drawing/2014/main" id="{1B195D9A-932A-0740-298C-DDD011D5A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578" y="1498904"/>
            <a:ext cx="3227243" cy="789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397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Box-plots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EDBBEA-F163-4B2F-BC6D-0A2F6D1E6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6004" y="1508922"/>
            <a:ext cx="4206241" cy="444875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E77290-7E9E-5817-7D8D-BEA0520F071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Box-plots or error-bar graphs are useful for visualising the relationship between a </a:t>
            </a:r>
            <a:r>
              <a:rPr lang="en-GB" i="1" dirty="0"/>
              <a:t>Scale</a:t>
            </a:r>
            <a:r>
              <a:rPr lang="en-GB" dirty="0"/>
              <a:t> and a </a:t>
            </a:r>
            <a:r>
              <a:rPr lang="en-GB" i="1" dirty="0"/>
              <a:t>Categorical</a:t>
            </a:r>
            <a:r>
              <a:rPr lang="en-GB" dirty="0"/>
              <a:t> type variable</a:t>
            </a:r>
          </a:p>
          <a:p>
            <a:r>
              <a:rPr lang="en-GB" dirty="0"/>
              <a:t>The plots will compare measures of central tendency and dispersion of the Scale-type variable across the categories of the categorical variable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A15F7-0203-0008-F2B3-852F7B82A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955CDD1-8C99-4DB1-4890-D599F2108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AA3AC6-03A2-D579-400D-222B3B86F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848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Box-plots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E77290-7E9E-5817-7D8D-BEA0520F071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Typically, box-plots depict the </a:t>
            </a:r>
            <a:r>
              <a:rPr lang="en-GB" i="1" dirty="0"/>
              <a:t>median</a:t>
            </a:r>
            <a:r>
              <a:rPr lang="en-GB" dirty="0"/>
              <a:t> value of the Scale variable, its </a:t>
            </a:r>
            <a:r>
              <a:rPr lang="en-GB" i="1" dirty="0"/>
              <a:t>Interquartile Range</a:t>
            </a:r>
            <a:r>
              <a:rPr lang="en-GB" dirty="0"/>
              <a:t>, the </a:t>
            </a:r>
            <a:r>
              <a:rPr lang="en-GB" i="1" dirty="0"/>
              <a:t>minimum</a:t>
            </a:r>
            <a:r>
              <a:rPr lang="en-GB" dirty="0"/>
              <a:t> and </a:t>
            </a:r>
            <a:r>
              <a:rPr lang="en-GB" i="1" dirty="0"/>
              <a:t>maximum</a:t>
            </a:r>
            <a:r>
              <a:rPr lang="en-GB" dirty="0"/>
              <a:t> values, and any </a:t>
            </a:r>
            <a:r>
              <a:rPr lang="en-GB" i="1" dirty="0"/>
              <a:t>outliers</a:t>
            </a:r>
          </a:p>
          <a:p>
            <a:endParaRPr lang="en-GB" i="1" dirty="0"/>
          </a:p>
          <a:p>
            <a:r>
              <a:rPr lang="en-GB" dirty="0"/>
              <a:t>What are these (again)?</a:t>
            </a:r>
          </a:p>
        </p:txBody>
      </p:sp>
      <p:pic>
        <p:nvPicPr>
          <p:cNvPr id="5" name="Picture 4" descr="A diagram of a number of individuals&#10;&#10;Description automatically generated with medium confidence">
            <a:extLst>
              <a:ext uri="{FF2B5EF4-FFF2-40B4-BE49-F238E27FC236}">
                <a16:creationId xmlns:a16="http://schemas.microsoft.com/office/drawing/2014/main" id="{C19A1C8A-FFFC-7150-F54B-519669594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761" y="2067950"/>
            <a:ext cx="5939438" cy="296971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B49659-3908-5A67-4115-718D4BEE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74862-9910-C970-7C2E-FA8C147F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2370F9-DB4A-18F2-6B5F-0D934970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67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B02B2-42BE-434E-8F9E-1AAD6454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Percentiles and the IQR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902BC-49A9-44B3-9FCB-A1CDBB7E3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270" y="1807564"/>
            <a:ext cx="7077256" cy="4298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7F11BB-FE7D-4CC2-A181-3E9C12FF64D5}"/>
              </a:ext>
            </a:extLst>
          </p:cNvPr>
          <p:cNvCxnSpPr>
            <a:cxnSpLocks/>
          </p:cNvCxnSpPr>
          <p:nvPr/>
        </p:nvCxnSpPr>
        <p:spPr>
          <a:xfrm>
            <a:off x="4407108" y="2218544"/>
            <a:ext cx="101158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A38AB9C-59AD-418D-AB39-3E64A26A4E2B}"/>
              </a:ext>
            </a:extLst>
          </p:cNvPr>
          <p:cNvCxnSpPr/>
          <p:nvPr/>
        </p:nvCxnSpPr>
        <p:spPr>
          <a:xfrm flipH="1">
            <a:off x="3387902" y="2561881"/>
            <a:ext cx="3147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67B0E9-7F53-44EF-9CA3-F095B17BFEB0}"/>
              </a:ext>
            </a:extLst>
          </p:cNvPr>
          <p:cNvCxnSpPr/>
          <p:nvPr/>
        </p:nvCxnSpPr>
        <p:spPr>
          <a:xfrm>
            <a:off x="5081416" y="2561881"/>
            <a:ext cx="337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B66C416-2582-4B3C-813F-6EEC164E83A9}"/>
              </a:ext>
            </a:extLst>
          </p:cNvPr>
          <p:cNvCxnSpPr/>
          <p:nvPr/>
        </p:nvCxnSpPr>
        <p:spPr>
          <a:xfrm>
            <a:off x="3702695" y="2884170"/>
            <a:ext cx="1378721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5B39C6-722F-457E-9C7A-E00959D85AAE}"/>
              </a:ext>
            </a:extLst>
          </p:cNvPr>
          <p:cNvSpPr txBox="1"/>
          <p:nvPr/>
        </p:nvSpPr>
        <p:spPr>
          <a:xfrm>
            <a:off x="5413411" y="2108788"/>
            <a:ext cx="2347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Median = 50</a:t>
            </a:r>
            <a:r>
              <a:rPr lang="en-GB" sz="1100" baseline="30000" dirty="0"/>
              <a:t>th</a:t>
            </a:r>
            <a:r>
              <a:rPr lang="en-GB" sz="1100" dirty="0"/>
              <a:t> percentile (P50)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96AAC3-2DC7-4390-BE35-A481645650E3}"/>
              </a:ext>
            </a:extLst>
          </p:cNvPr>
          <p:cNvSpPr txBox="1"/>
          <p:nvPr/>
        </p:nvSpPr>
        <p:spPr>
          <a:xfrm>
            <a:off x="2935698" y="2431076"/>
            <a:ext cx="60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5FA521-D5D7-4710-A132-20718DEE7D5E}"/>
              </a:ext>
            </a:extLst>
          </p:cNvPr>
          <p:cNvSpPr txBox="1"/>
          <p:nvPr/>
        </p:nvSpPr>
        <p:spPr>
          <a:xfrm>
            <a:off x="5413411" y="2432278"/>
            <a:ext cx="60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P75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3CED95-D5B2-4C4C-B75D-57BCF5351903}"/>
              </a:ext>
            </a:extLst>
          </p:cNvPr>
          <p:cNvSpPr txBox="1"/>
          <p:nvPr/>
        </p:nvSpPr>
        <p:spPr>
          <a:xfrm>
            <a:off x="5158740" y="2796540"/>
            <a:ext cx="2034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Interquartile range (IQR) = P75 - P25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9DA75E4-DE2C-4EF3-A2CD-F7CC41EF7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580" y="1807564"/>
            <a:ext cx="2804747" cy="42984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7B439-5515-CC17-2F98-AC259137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 October 2024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63EBF-6A6A-443C-46D2-1475082D2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343D7-DD8C-FC53-31E8-6DBEAD28E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549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Moreh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3F739B"/>
      </a:accent1>
      <a:accent2>
        <a:srgbClr val="1F394D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B88C00"/>
      </a:hlink>
      <a:folHlink>
        <a:srgbClr val="B88C0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reh template.pptx" id="{976FE89A-DE24-46CA-AC0C-F592F46D6A11}" vid="{6FA3B6B4-ED01-4468-97EF-FE3176612C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24.07.16-Osaka</Template>
  <TotalTime>3581</TotalTime>
  <Words>1339</Words>
  <Application>Microsoft Office PowerPoint</Application>
  <PresentationFormat>Widescreen</PresentationFormat>
  <Paragraphs>199</Paragraphs>
  <Slides>29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Aptos</vt:lpstr>
      <vt:lpstr>Arial</vt:lpstr>
      <vt:lpstr>Arial Narrow</vt:lpstr>
      <vt:lpstr>Arial Nova Cond Light</vt:lpstr>
      <vt:lpstr>Calibri</vt:lpstr>
      <vt:lpstr>Calibri Light</vt:lpstr>
      <vt:lpstr>Courier</vt:lpstr>
      <vt:lpstr>Courier New</vt:lpstr>
      <vt:lpstr>Wingdings</vt:lpstr>
      <vt:lpstr>Retrospect</vt:lpstr>
      <vt:lpstr>PowerPoint Presentation</vt:lpstr>
      <vt:lpstr>Week 3</vt:lpstr>
      <vt:lpstr>Assignment Questions</vt:lpstr>
      <vt:lpstr>Variable types (review)</vt:lpstr>
      <vt:lpstr>Contingency tables (crosstabulation)</vt:lpstr>
      <vt:lpstr>Contingency tables (crosstabulation)</vt:lpstr>
      <vt:lpstr>One categorical and one Scale variable:  Error-bar graph   Box-plots</vt:lpstr>
      <vt:lpstr>One categorical and one Scale variable:  Error-bar graph   Box-plots</vt:lpstr>
      <vt:lpstr>Percentiles and the IQR</vt:lpstr>
      <vt:lpstr>One categorical and one Scale variable:  Error-bar graph   Scatterplots</vt:lpstr>
      <vt:lpstr>Strength and direction of association</vt:lpstr>
      <vt:lpstr>Dependent and independent variables</vt:lpstr>
      <vt:lpstr>Dependent and independent variables</vt:lpstr>
      <vt:lpstr>Is inequality affecting social trust?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Moreh</dc:creator>
  <cp:lastModifiedBy>Chris Moreh</cp:lastModifiedBy>
  <cp:revision>4</cp:revision>
  <dcterms:created xsi:type="dcterms:W3CDTF">2024-07-11T13:35:49Z</dcterms:created>
  <dcterms:modified xsi:type="dcterms:W3CDTF">2025-01-26T16:07:38Z</dcterms:modified>
</cp:coreProperties>
</file>

<file path=docProps/thumbnail.jpeg>
</file>